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37"/>
  </p:notesMasterIdLst>
  <p:sldIdLst>
    <p:sldId id="256" r:id="rId2"/>
    <p:sldId id="257" r:id="rId3"/>
    <p:sldId id="261" r:id="rId4"/>
    <p:sldId id="282" r:id="rId5"/>
    <p:sldId id="277" r:id="rId6"/>
    <p:sldId id="280" r:id="rId7"/>
    <p:sldId id="283" r:id="rId8"/>
    <p:sldId id="284" r:id="rId9"/>
    <p:sldId id="285" r:id="rId10"/>
    <p:sldId id="278" r:id="rId11"/>
    <p:sldId id="279" r:id="rId12"/>
    <p:sldId id="276" r:id="rId13"/>
    <p:sldId id="262" r:id="rId14"/>
    <p:sldId id="263" r:id="rId15"/>
    <p:sldId id="265" r:id="rId16"/>
    <p:sldId id="266" r:id="rId17"/>
    <p:sldId id="267" r:id="rId18"/>
    <p:sldId id="268" r:id="rId19"/>
    <p:sldId id="269" r:id="rId20"/>
    <p:sldId id="270" r:id="rId21"/>
    <p:sldId id="271" r:id="rId22"/>
    <p:sldId id="272" r:id="rId23"/>
    <p:sldId id="273" r:id="rId24"/>
    <p:sldId id="274" r:id="rId25"/>
    <p:sldId id="286" r:id="rId26"/>
    <p:sldId id="287" r:id="rId27"/>
    <p:sldId id="290" r:id="rId28"/>
    <p:sldId id="291" r:id="rId29"/>
    <p:sldId id="294" r:id="rId30"/>
    <p:sldId id="295" r:id="rId31"/>
    <p:sldId id="293" r:id="rId32"/>
    <p:sldId id="292" r:id="rId33"/>
    <p:sldId id="288" r:id="rId34"/>
    <p:sldId id="289" r:id="rId35"/>
    <p:sldId id="258" r:id="rId36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 Narrow"/>
      </a:defRPr>
    </a:lvl1pPr>
    <a:lvl2pPr marL="0" marR="0" indent="457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 Narrow"/>
      </a:defRPr>
    </a:lvl2pPr>
    <a:lvl3pPr marL="0" marR="0" indent="914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 Narrow"/>
      </a:defRPr>
    </a:lvl3pPr>
    <a:lvl4pPr marL="0" marR="0" indent="1371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 Narrow"/>
      </a:defRPr>
    </a:lvl4pPr>
    <a:lvl5pPr marL="0" marR="0" indent="18288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 Narrow"/>
      </a:defRPr>
    </a:lvl5pPr>
    <a:lvl6pPr marL="0" marR="0" indent="22860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 Narrow"/>
      </a:defRPr>
    </a:lvl6pPr>
    <a:lvl7pPr marL="0" marR="0" indent="27432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 Narrow"/>
      </a:defRPr>
    </a:lvl7pPr>
    <a:lvl8pPr marL="0" marR="0" indent="32004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 Narrow"/>
      </a:defRPr>
    </a:lvl8pPr>
    <a:lvl9pPr marL="0" marR="0" indent="3657600" algn="ctr" defTabSz="8255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000" b="1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Arial Narrow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DCD116D-FEB8-4E48-A0B0-7F41ED437F56}" v="80" dt="2021-07-06T07:05:00.219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lumOff val="-13575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3797C6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>
              <a:hueOff val="114395"/>
              <a:lumOff val="-24975"/>
            </a:schemeClr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8B8B8"/>
              </a:solidFill>
              <a:prstDash val="solid"/>
              <a:miter lim="400000"/>
            </a:ln>
          </a:left>
          <a:right>
            <a:ln w="12700" cap="flat">
              <a:solidFill>
                <a:srgbClr val="B8B8B8"/>
              </a:solidFill>
              <a:prstDash val="solid"/>
              <a:miter lim="400000"/>
            </a:ln>
          </a:right>
          <a:top>
            <a:ln w="12700" cap="flat">
              <a:solidFill>
                <a:srgbClr val="B8B8B8"/>
              </a:solidFill>
              <a:prstDash val="solid"/>
              <a:miter lim="400000"/>
            </a:ln>
          </a:top>
          <a:bottom>
            <a:ln w="12700" cap="flat">
              <a:solidFill>
                <a:srgbClr val="B8B8B8"/>
              </a:solidFill>
              <a:prstDash val="solid"/>
              <a:miter lim="400000"/>
            </a:ln>
          </a:bottom>
          <a:insideH>
            <a:ln w="12700" cap="flat">
              <a:solidFill>
                <a:srgbClr val="B8B8B8"/>
              </a:solidFill>
              <a:prstDash val="solid"/>
              <a:miter lim="400000"/>
            </a:ln>
          </a:insideH>
          <a:insideV>
            <a:ln w="12700" cap="flat">
              <a:solidFill>
                <a:srgbClr val="B8B8B8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E1E0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chemeClr val="accent3">
              <a:hueOff val="362282"/>
              <a:satOff val="31803"/>
              <a:lumOff val="-18242"/>
            </a:schemeClr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06060"/>
              </a:solidFill>
              <a:prstDash val="solid"/>
              <a:miter lim="400000"/>
            </a:ln>
          </a:left>
          <a:right>
            <a:ln w="12700" cap="flat">
              <a:solidFill>
                <a:srgbClr val="606060"/>
              </a:solidFill>
              <a:prstDash val="solid"/>
              <a:miter lim="400000"/>
            </a:ln>
          </a:right>
          <a:top>
            <a:ln w="254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606060"/>
              </a:solidFill>
              <a:prstDash val="solid"/>
              <a:miter lim="400000"/>
            </a:ln>
          </a:insideH>
          <a:insideV>
            <a:ln w="12700" cap="flat">
              <a:solidFill>
                <a:srgbClr val="606060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929292"/>
              </a:solidFill>
              <a:prstDash val="solid"/>
              <a:miter lim="400000"/>
            </a:ln>
          </a:left>
          <a:right>
            <a:ln w="12700" cap="flat">
              <a:solidFill>
                <a:srgbClr val="929292"/>
              </a:solidFill>
              <a:prstDash val="solid"/>
              <a:miter lim="400000"/>
            </a:ln>
          </a:right>
          <a:top>
            <a:ln w="12700" cap="flat">
              <a:solidFill>
                <a:srgbClr val="606060"/>
              </a:solidFill>
              <a:prstDash val="solid"/>
              <a:miter lim="400000"/>
            </a:ln>
          </a:top>
          <a:bottom>
            <a:ln w="12700" cap="flat">
              <a:solidFill>
                <a:srgbClr val="606060"/>
              </a:solidFill>
              <a:prstDash val="solid"/>
              <a:miter lim="400000"/>
            </a:ln>
          </a:bottom>
          <a:insideH>
            <a:ln w="12700" cap="flat">
              <a:solidFill>
                <a:srgbClr val="929292"/>
              </a:solidFill>
              <a:prstDash val="solid"/>
              <a:miter lim="400000"/>
            </a:ln>
          </a:insideH>
          <a:insideV>
            <a:ln w="12700" cap="flat">
              <a:solidFill>
                <a:srgbClr val="929292"/>
              </a:solidFill>
              <a:prstDash val="solid"/>
              <a:miter lim="400000"/>
            </a:ln>
          </a:insideV>
        </a:tcBdr>
        <a:fill>
          <a:solidFill>
            <a:srgbClr val="017101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5D5D5D"/>
              </a:solidFill>
              <a:custDash>
                <a:ds d="200000" sp="200000"/>
              </a:custDash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rgbClr val="EDEADD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9BA00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D5D5D"/>
              </a:solidFill>
              <a:prstDash val="solid"/>
              <a:miter lim="400000"/>
            </a:ln>
          </a:left>
          <a:right>
            <a:ln w="12700" cap="flat">
              <a:solidFill>
                <a:srgbClr val="5D5D5D"/>
              </a:solidFill>
              <a:prstDash val="solid"/>
              <a:miter lim="400000"/>
            </a:ln>
          </a:right>
          <a:top>
            <a:ln w="12700" cap="flat">
              <a:solidFill>
                <a:srgbClr val="5D5D5D"/>
              </a:solidFill>
              <a:prstDash val="solid"/>
              <a:miter lim="400000"/>
            </a:ln>
          </a:top>
          <a:bottom>
            <a:ln w="12700" cap="flat">
              <a:solidFill>
                <a:srgbClr val="5D5D5D"/>
              </a:solidFill>
              <a:prstDash val="solid"/>
              <a:miter lim="400000"/>
            </a:ln>
          </a:bottom>
          <a:insideH>
            <a:ln w="12700" cap="flat">
              <a:solidFill>
                <a:srgbClr val="5D5D5D"/>
              </a:solidFill>
              <a:prstDash val="solid"/>
              <a:miter lim="400000"/>
            </a:ln>
          </a:insideH>
          <a:insideV>
            <a:ln w="12700" cap="flat">
              <a:solidFill>
                <a:srgbClr val="5D5D5D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EBEBEB"/>
          </a:solidFill>
        </a:fill>
      </a:tcStyle>
    </a:wholeTbl>
    <a:band2H>
      <a:tcTxStyle/>
      <a:tcStyle>
        <a:tcBdr/>
        <a:fill>
          <a:solidFill>
            <a:srgbClr val="DADBD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chemeClr val="accent6">
              <a:hueOff val="-146070"/>
              <a:satOff val="-10048"/>
              <a:lumOff val="-30626"/>
            </a:schemeClr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C24785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B5B5C1"/>
          </a:solidFill>
        </a:fill>
      </a:tcStyle>
    </a:wholeTbl>
    <a:band2H>
      <a:tcTxStyle/>
      <a:tcStyle>
        <a:tcBdr/>
        <a:fill>
          <a:solidFill>
            <a:srgbClr val="9A9AA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53585F"/>
          </a:solidFill>
        </a:fill>
      </a:tcStyle>
    </a:firstCol>
    <a:la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miter lim="400000"/>
            </a:ln>
          </a:left>
          <a:right>
            <a:ln w="12700" cap="flat">
              <a:solidFill>
                <a:srgbClr val="FFFFFF"/>
              </a:solidFill>
              <a:prstDash val="solid"/>
              <a:miter lim="400000"/>
            </a:ln>
          </a:right>
          <a:top>
            <a:ln w="12700" cap="flat">
              <a:solidFill>
                <a:srgbClr val="FFFFFF"/>
              </a:solidFill>
              <a:prstDash val="solid"/>
              <a:miter lim="400000"/>
            </a:ln>
          </a:top>
          <a:bottom>
            <a:ln w="12700" cap="flat">
              <a:solidFill>
                <a:srgbClr val="FFFFFF"/>
              </a:solidFill>
              <a:prstDash val="solid"/>
              <a:miter lim="400000"/>
            </a:ln>
          </a:bottom>
          <a:insideH>
            <a:ln w="12700" cap="flat">
              <a:solidFill>
                <a:srgbClr val="FFFFFF"/>
              </a:solidFill>
              <a:prstDash val="solid"/>
              <a:miter lim="400000"/>
            </a:ln>
          </a:insideH>
          <a:insideV>
            <a:ln w="12700" cap="flat">
              <a:solidFill>
                <a:srgbClr val="FFFFFF"/>
              </a:solidFill>
              <a:prstDash val="solid"/>
              <a:miter lim="400000"/>
            </a:ln>
          </a:insideV>
        </a:tcBdr>
        <a:fill>
          <a:solidFill>
            <a:srgbClr val="79808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left>
          <a:right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V>
        </a:tcBdr>
        <a:fill>
          <a:noFill/>
        </a:fill>
      </a:tcStyle>
    </a:firstRow>
  </a:tblStyle>
  <a:tblStyle styleId="{5940675A-B579-460E-94D1-54222C63F5DA}" styleName="無樣式、表格格線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3C2FFA5D-87B4-456A-9821-1D502468CF0F}" styleName="佈景主題樣式 1 - 輔色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46" d="100"/>
          <a:sy n="46" d="100"/>
        </p:scale>
        <p:origin x="156" y="4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microsoft.com/office/2016/11/relationships/changesInfo" Target="changesInfos/changesInfo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俊欽 黃" userId="517cf047171af29b" providerId="LiveId" clId="{DDCD116D-FEB8-4E48-A0B0-7F41ED437F56}"/>
    <pc:docChg chg="undo custSel addSld delSld modSld">
      <pc:chgData name="俊欽 黃" userId="517cf047171af29b" providerId="LiveId" clId="{DDCD116D-FEB8-4E48-A0B0-7F41ED437F56}" dt="2021-07-06T07:05:03.249" v="676" actId="14100"/>
      <pc:docMkLst>
        <pc:docMk/>
      </pc:docMkLst>
      <pc:sldChg chg="modSp mod">
        <pc:chgData name="俊欽 黃" userId="517cf047171af29b" providerId="LiveId" clId="{DDCD116D-FEB8-4E48-A0B0-7F41ED437F56}" dt="2021-07-04T06:54:21.259" v="80"/>
        <pc:sldMkLst>
          <pc:docMk/>
          <pc:sldMk cId="0" sldId="256"/>
        </pc:sldMkLst>
        <pc:spChg chg="mod">
          <ac:chgData name="俊欽 黃" userId="517cf047171af29b" providerId="LiveId" clId="{DDCD116D-FEB8-4E48-A0B0-7F41ED437F56}" dt="2021-07-04T06:50:45.615" v="48" actId="20577"/>
          <ac:spMkLst>
            <pc:docMk/>
            <pc:sldMk cId="0" sldId="256"/>
            <ac:spMk id="2" creationId="{AA0EB364-F2D5-4189-9BCF-C7105DCB1A26}"/>
          </ac:spMkLst>
        </pc:spChg>
        <pc:spChg chg="mod">
          <ac:chgData name="俊欽 黃" userId="517cf047171af29b" providerId="LiveId" clId="{DDCD116D-FEB8-4E48-A0B0-7F41ED437F56}" dt="2021-07-04T06:54:21.259" v="80"/>
          <ac:spMkLst>
            <pc:docMk/>
            <pc:sldMk cId="0" sldId="256"/>
            <ac:spMk id="39" creationId="{00000000-0000-0000-0000-000000000000}"/>
          </ac:spMkLst>
        </pc:spChg>
      </pc:sldChg>
      <pc:sldChg chg="addSp modSp mod">
        <pc:chgData name="俊欽 黃" userId="517cf047171af29b" providerId="LiveId" clId="{DDCD116D-FEB8-4E48-A0B0-7F41ED437F56}" dt="2021-07-05T23:52:10.682" v="208" actId="1076"/>
        <pc:sldMkLst>
          <pc:docMk/>
          <pc:sldMk cId="0" sldId="257"/>
        </pc:sldMkLst>
        <pc:spChg chg="add mod">
          <ac:chgData name="俊欽 黃" userId="517cf047171af29b" providerId="LiveId" clId="{DDCD116D-FEB8-4E48-A0B0-7F41ED437F56}" dt="2021-07-05T11:59:23.214" v="122" actId="207"/>
          <ac:spMkLst>
            <pc:docMk/>
            <pc:sldMk cId="0" sldId="257"/>
            <ac:spMk id="3" creationId="{D3B1E4D4-1269-4AE9-A2F3-49A2723CDF8F}"/>
          </ac:spMkLst>
        </pc:spChg>
        <pc:spChg chg="mod">
          <ac:chgData name="俊欽 黃" userId="517cf047171af29b" providerId="LiveId" clId="{DDCD116D-FEB8-4E48-A0B0-7F41ED437F56}" dt="2021-07-05T23:52:07.981" v="207" actId="1076"/>
          <ac:spMkLst>
            <pc:docMk/>
            <pc:sldMk cId="0" sldId="257"/>
            <ac:spMk id="13" creationId="{C2C8FE20-9E6F-4D21-9272-9B60D41F86A5}"/>
          </ac:spMkLst>
        </pc:spChg>
        <pc:spChg chg="mod">
          <ac:chgData name="俊欽 黃" userId="517cf047171af29b" providerId="LiveId" clId="{DDCD116D-FEB8-4E48-A0B0-7F41ED437F56}" dt="2021-07-05T23:52:10.682" v="208" actId="1076"/>
          <ac:spMkLst>
            <pc:docMk/>
            <pc:sldMk cId="0" sldId="257"/>
            <ac:spMk id="42" creationId="{00000000-0000-0000-0000-000000000000}"/>
          </ac:spMkLst>
        </pc:spChg>
        <pc:spChg chg="mod">
          <ac:chgData name="俊欽 黃" userId="517cf047171af29b" providerId="LiveId" clId="{DDCD116D-FEB8-4E48-A0B0-7F41ED437F56}" dt="2021-07-05T11:56:35.573" v="93" actId="1076"/>
          <ac:spMkLst>
            <pc:docMk/>
            <pc:sldMk cId="0" sldId="257"/>
            <ac:spMk id="49" creationId="{00000000-0000-0000-0000-000000000000}"/>
          </ac:spMkLst>
        </pc:spChg>
        <pc:picChg chg="mod">
          <ac:chgData name="俊欽 黃" userId="517cf047171af29b" providerId="LiveId" clId="{DDCD116D-FEB8-4E48-A0B0-7F41ED437F56}" dt="2021-07-04T06:54:44.300" v="81" actId="14826"/>
          <ac:picMkLst>
            <pc:docMk/>
            <pc:sldMk cId="0" sldId="257"/>
            <ac:picMk id="2" creationId="{2BC5ADD4-B5B5-4A96-BAA9-2CAE829D4E0B}"/>
          </ac:picMkLst>
        </pc:picChg>
      </pc:sldChg>
      <pc:sldChg chg="addSp delSp modSp mod">
        <pc:chgData name="俊欽 黃" userId="517cf047171af29b" providerId="LiveId" clId="{DDCD116D-FEB8-4E48-A0B0-7F41ED437F56}" dt="2021-07-06T00:01:08.138" v="329" actId="1076"/>
        <pc:sldMkLst>
          <pc:docMk/>
          <pc:sldMk cId="0" sldId="258"/>
        </pc:sldMkLst>
        <pc:spChg chg="add mod">
          <ac:chgData name="俊欽 黃" userId="517cf047171af29b" providerId="LiveId" clId="{DDCD116D-FEB8-4E48-A0B0-7F41ED437F56}" dt="2021-07-05T23:59:32.825" v="306"/>
          <ac:spMkLst>
            <pc:docMk/>
            <pc:sldMk cId="0" sldId="258"/>
            <ac:spMk id="6" creationId="{26356821-2D5F-4182-9207-96EDAD068A18}"/>
          </ac:spMkLst>
        </pc:spChg>
        <pc:spChg chg="add mod">
          <ac:chgData name="俊欽 黃" userId="517cf047171af29b" providerId="LiveId" clId="{DDCD116D-FEB8-4E48-A0B0-7F41ED437F56}" dt="2021-07-05T23:59:32.825" v="306"/>
          <ac:spMkLst>
            <pc:docMk/>
            <pc:sldMk cId="0" sldId="258"/>
            <ac:spMk id="7" creationId="{82F6F724-88CB-4908-B1F3-528BAFA240A7}"/>
          </ac:spMkLst>
        </pc:spChg>
        <pc:spChg chg="mod">
          <ac:chgData name="俊欽 黃" userId="517cf047171af29b" providerId="LiveId" clId="{DDCD116D-FEB8-4E48-A0B0-7F41ED437F56}" dt="2021-07-06T00:00:32.667" v="315" actId="1076"/>
          <ac:spMkLst>
            <pc:docMk/>
            <pc:sldMk cId="0" sldId="258"/>
            <ac:spMk id="12" creationId="{25CF65C3-8010-486E-B84B-0569A8695B10}"/>
          </ac:spMkLst>
        </pc:spChg>
        <pc:spChg chg="mod">
          <ac:chgData name="俊欽 黃" userId="517cf047171af29b" providerId="LiveId" clId="{DDCD116D-FEB8-4E48-A0B0-7F41ED437F56}" dt="2021-07-05T23:59:44.676" v="308" actId="1076"/>
          <ac:spMkLst>
            <pc:docMk/>
            <pc:sldMk cId="0" sldId="258"/>
            <ac:spMk id="53" creationId="{00000000-0000-0000-0000-000000000000}"/>
          </ac:spMkLst>
        </pc:spChg>
        <pc:spChg chg="del mod">
          <ac:chgData name="俊欽 黃" userId="517cf047171af29b" providerId="LiveId" clId="{DDCD116D-FEB8-4E48-A0B0-7F41ED437F56}" dt="2021-07-05T23:59:41.174" v="307" actId="478"/>
          <ac:spMkLst>
            <pc:docMk/>
            <pc:sldMk cId="0" sldId="258"/>
            <ac:spMk id="54" creationId="{00000000-0000-0000-0000-000000000000}"/>
          </ac:spMkLst>
        </pc:spChg>
        <pc:spChg chg="mod">
          <ac:chgData name="俊欽 黃" userId="517cf047171af29b" providerId="LiveId" clId="{DDCD116D-FEB8-4E48-A0B0-7F41ED437F56}" dt="2021-07-06T00:01:08.138" v="329" actId="1076"/>
          <ac:spMkLst>
            <pc:docMk/>
            <pc:sldMk cId="0" sldId="258"/>
            <ac:spMk id="59" creationId="{00000000-0000-0000-0000-000000000000}"/>
          </ac:spMkLst>
        </pc:spChg>
      </pc:sldChg>
      <pc:sldChg chg="addSp delSp modSp mod">
        <pc:chgData name="俊欽 黃" userId="517cf047171af29b" providerId="LiveId" clId="{DDCD116D-FEB8-4E48-A0B0-7F41ED437F56}" dt="2021-07-06T00:00:54.807" v="324"/>
        <pc:sldMkLst>
          <pc:docMk/>
          <pc:sldMk cId="1007448283" sldId="261"/>
        </pc:sldMkLst>
        <pc:spChg chg="mod">
          <ac:chgData name="俊欽 黃" userId="517cf047171af29b" providerId="LiveId" clId="{DDCD116D-FEB8-4E48-A0B0-7F41ED437F56}" dt="2021-07-06T00:00:54.807" v="324"/>
          <ac:spMkLst>
            <pc:docMk/>
            <pc:sldMk cId="1007448283" sldId="261"/>
            <ac:spMk id="3" creationId="{C160CDD9-EB66-4E1B-85A4-95389C61311E}"/>
          </ac:spMkLst>
        </pc:spChg>
        <pc:spChg chg="add mod">
          <ac:chgData name="俊欽 黃" userId="517cf047171af29b" providerId="LiveId" clId="{DDCD116D-FEB8-4E48-A0B0-7F41ED437F56}" dt="2021-07-05T23:52:20.813" v="210"/>
          <ac:spMkLst>
            <pc:docMk/>
            <pc:sldMk cId="1007448283" sldId="261"/>
            <ac:spMk id="6" creationId="{FF986A4A-01EE-48E7-94E7-9CBED63838FC}"/>
          </ac:spMkLst>
        </pc:spChg>
        <pc:spChg chg="add mod">
          <ac:chgData name="俊欽 黃" userId="517cf047171af29b" providerId="LiveId" clId="{DDCD116D-FEB8-4E48-A0B0-7F41ED437F56}" dt="2021-07-05T23:52:20.813" v="210"/>
          <ac:spMkLst>
            <pc:docMk/>
            <pc:sldMk cId="1007448283" sldId="261"/>
            <ac:spMk id="7" creationId="{1657C6DA-8842-4F9C-A4D0-70D3FF0380DD}"/>
          </ac:spMkLst>
        </pc:spChg>
        <pc:spChg chg="del mod">
          <ac:chgData name="俊欽 黃" userId="517cf047171af29b" providerId="LiveId" clId="{DDCD116D-FEB8-4E48-A0B0-7F41ED437F56}" dt="2021-07-05T23:52:19.803" v="209" actId="478"/>
          <ac:spMkLst>
            <pc:docMk/>
            <pc:sldMk cId="1007448283" sldId="261"/>
            <ac:spMk id="13" creationId="{C2C8FE20-9E6F-4D21-9272-9B60D41F86A5}"/>
          </ac:spMkLst>
        </pc:spChg>
        <pc:spChg chg="del">
          <ac:chgData name="俊欽 黃" userId="517cf047171af29b" providerId="LiveId" clId="{DDCD116D-FEB8-4E48-A0B0-7F41ED437F56}" dt="2021-07-05T23:52:19.803" v="209" actId="478"/>
          <ac:spMkLst>
            <pc:docMk/>
            <pc:sldMk cId="1007448283" sldId="261"/>
            <ac:spMk id="42" creationId="{00000000-0000-0000-0000-000000000000}"/>
          </ac:spMkLst>
        </pc:spChg>
      </pc:sldChg>
      <pc:sldChg chg="addSp delSp modSp mod">
        <pc:chgData name="俊欽 黃" userId="517cf047171af29b" providerId="LiveId" clId="{DDCD116D-FEB8-4E48-A0B0-7F41ED437F56}" dt="2021-07-05T23:58:12.559" v="280"/>
        <pc:sldMkLst>
          <pc:docMk/>
          <pc:sldMk cId="643474058" sldId="262"/>
        </pc:sldMkLst>
        <pc:spChg chg="add mod">
          <ac:chgData name="俊欽 黃" userId="517cf047171af29b" providerId="LiveId" clId="{DDCD116D-FEB8-4E48-A0B0-7F41ED437F56}" dt="2021-07-05T23:58:12.559" v="280"/>
          <ac:spMkLst>
            <pc:docMk/>
            <pc:sldMk cId="643474058" sldId="262"/>
            <ac:spMk id="8" creationId="{9DC488D0-F159-40FA-9F34-4E0C54A564E5}"/>
          </ac:spMkLst>
        </pc:spChg>
        <pc:spChg chg="add mod">
          <ac:chgData name="俊欽 黃" userId="517cf047171af29b" providerId="LiveId" clId="{DDCD116D-FEB8-4E48-A0B0-7F41ED437F56}" dt="2021-07-05T23:58:12.559" v="280"/>
          <ac:spMkLst>
            <pc:docMk/>
            <pc:sldMk cId="643474058" sldId="262"/>
            <ac:spMk id="9" creationId="{D2FF70BC-DEDE-429A-8F97-03547A9B1EC5}"/>
          </ac:spMkLst>
        </pc:spChg>
        <pc:spChg chg="del">
          <ac:chgData name="俊欽 黃" userId="517cf047171af29b" providerId="LiveId" clId="{DDCD116D-FEB8-4E48-A0B0-7F41ED437F56}" dt="2021-07-05T23:58:12.233" v="279" actId="478"/>
          <ac:spMkLst>
            <pc:docMk/>
            <pc:sldMk cId="643474058" sldId="262"/>
            <ac:spMk id="13" creationId="{C2C8FE20-9E6F-4D21-9272-9B60D41F86A5}"/>
          </ac:spMkLst>
        </pc:spChg>
        <pc:spChg chg="del">
          <ac:chgData name="俊欽 黃" userId="517cf047171af29b" providerId="LiveId" clId="{DDCD116D-FEB8-4E48-A0B0-7F41ED437F56}" dt="2021-07-05T23:58:12.233" v="279" actId="478"/>
          <ac:spMkLst>
            <pc:docMk/>
            <pc:sldMk cId="643474058" sldId="262"/>
            <ac:spMk id="42" creationId="{00000000-0000-0000-0000-000000000000}"/>
          </ac:spMkLst>
        </pc:spChg>
      </pc:sldChg>
      <pc:sldChg chg="addSp delSp modSp mod">
        <pc:chgData name="俊欽 黃" userId="517cf047171af29b" providerId="LiveId" clId="{DDCD116D-FEB8-4E48-A0B0-7F41ED437F56}" dt="2021-07-05T23:58:27.677" v="282"/>
        <pc:sldMkLst>
          <pc:docMk/>
          <pc:sldMk cId="465778010" sldId="263"/>
        </pc:sldMkLst>
        <pc:spChg chg="add mod">
          <ac:chgData name="俊欽 黃" userId="517cf047171af29b" providerId="LiveId" clId="{DDCD116D-FEB8-4E48-A0B0-7F41ED437F56}" dt="2021-07-05T23:58:27.677" v="282"/>
          <ac:spMkLst>
            <pc:docMk/>
            <pc:sldMk cId="465778010" sldId="263"/>
            <ac:spMk id="7" creationId="{3057CBF1-D420-49B0-9333-4942B36063C0}"/>
          </ac:spMkLst>
        </pc:spChg>
        <pc:spChg chg="add mod">
          <ac:chgData name="俊欽 黃" userId="517cf047171af29b" providerId="LiveId" clId="{DDCD116D-FEB8-4E48-A0B0-7F41ED437F56}" dt="2021-07-05T23:58:27.677" v="282"/>
          <ac:spMkLst>
            <pc:docMk/>
            <pc:sldMk cId="465778010" sldId="263"/>
            <ac:spMk id="8" creationId="{E9216659-0B58-4DD3-97A5-8ECB8121EA2A}"/>
          </ac:spMkLst>
        </pc:spChg>
        <pc:spChg chg="del">
          <ac:chgData name="俊欽 黃" userId="517cf047171af29b" providerId="LiveId" clId="{DDCD116D-FEB8-4E48-A0B0-7F41ED437F56}" dt="2021-07-05T23:58:26.887" v="281" actId="478"/>
          <ac:spMkLst>
            <pc:docMk/>
            <pc:sldMk cId="465778010" sldId="263"/>
            <ac:spMk id="13" creationId="{C2C8FE20-9E6F-4D21-9272-9B60D41F86A5}"/>
          </ac:spMkLst>
        </pc:spChg>
        <pc:spChg chg="del">
          <ac:chgData name="俊欽 黃" userId="517cf047171af29b" providerId="LiveId" clId="{DDCD116D-FEB8-4E48-A0B0-7F41ED437F56}" dt="2021-07-05T23:58:26.887" v="281" actId="478"/>
          <ac:spMkLst>
            <pc:docMk/>
            <pc:sldMk cId="465778010" sldId="263"/>
            <ac:spMk id="42" creationId="{00000000-0000-0000-0000-000000000000}"/>
          </ac:spMkLst>
        </pc:spChg>
      </pc:sldChg>
      <pc:sldChg chg="addSp delSp modSp mod">
        <pc:chgData name="俊欽 黃" userId="517cf047171af29b" providerId="LiveId" clId="{DDCD116D-FEB8-4E48-A0B0-7F41ED437F56}" dt="2021-07-05T23:58:39.775" v="286"/>
        <pc:sldMkLst>
          <pc:docMk/>
          <pc:sldMk cId="2189474028" sldId="265"/>
        </pc:sldMkLst>
        <pc:spChg chg="add mod">
          <ac:chgData name="俊欽 黃" userId="517cf047171af29b" providerId="LiveId" clId="{DDCD116D-FEB8-4E48-A0B0-7F41ED437F56}" dt="2021-07-05T23:58:39.775" v="286"/>
          <ac:spMkLst>
            <pc:docMk/>
            <pc:sldMk cId="2189474028" sldId="265"/>
            <ac:spMk id="7" creationId="{0F960FE3-A318-41EB-91BA-4EE85F74333F}"/>
          </ac:spMkLst>
        </pc:spChg>
        <pc:spChg chg="add mod">
          <ac:chgData name="俊欽 黃" userId="517cf047171af29b" providerId="LiveId" clId="{DDCD116D-FEB8-4E48-A0B0-7F41ED437F56}" dt="2021-07-05T23:58:39.775" v="286"/>
          <ac:spMkLst>
            <pc:docMk/>
            <pc:sldMk cId="2189474028" sldId="265"/>
            <ac:spMk id="8" creationId="{2413AF37-0E62-4F77-9F74-78B50A4ABEDB}"/>
          </ac:spMkLst>
        </pc:spChg>
        <pc:spChg chg="del">
          <ac:chgData name="俊欽 黃" userId="517cf047171af29b" providerId="LiveId" clId="{DDCD116D-FEB8-4E48-A0B0-7F41ED437F56}" dt="2021-07-05T23:58:39.359" v="285" actId="478"/>
          <ac:spMkLst>
            <pc:docMk/>
            <pc:sldMk cId="2189474028" sldId="265"/>
            <ac:spMk id="13" creationId="{C2C8FE20-9E6F-4D21-9272-9B60D41F86A5}"/>
          </ac:spMkLst>
        </pc:spChg>
        <pc:spChg chg="del">
          <ac:chgData name="俊欽 黃" userId="517cf047171af29b" providerId="LiveId" clId="{DDCD116D-FEB8-4E48-A0B0-7F41ED437F56}" dt="2021-07-05T23:58:39.359" v="285" actId="478"/>
          <ac:spMkLst>
            <pc:docMk/>
            <pc:sldMk cId="2189474028" sldId="265"/>
            <ac:spMk id="42" creationId="{00000000-0000-0000-0000-000000000000}"/>
          </ac:spMkLst>
        </pc:spChg>
      </pc:sldChg>
      <pc:sldChg chg="addSp delSp modSp mod">
        <pc:chgData name="俊欽 黃" userId="517cf047171af29b" providerId="LiveId" clId="{DDCD116D-FEB8-4E48-A0B0-7F41ED437F56}" dt="2021-07-05T23:58:45.655" v="288"/>
        <pc:sldMkLst>
          <pc:docMk/>
          <pc:sldMk cId="69837715" sldId="266"/>
        </pc:sldMkLst>
        <pc:spChg chg="add mod">
          <ac:chgData name="俊欽 黃" userId="517cf047171af29b" providerId="LiveId" clId="{DDCD116D-FEB8-4E48-A0B0-7F41ED437F56}" dt="2021-07-05T23:58:45.655" v="288"/>
          <ac:spMkLst>
            <pc:docMk/>
            <pc:sldMk cId="69837715" sldId="266"/>
            <ac:spMk id="7" creationId="{2B41CBB9-6E4A-4165-BDB8-D118BD5F3DBA}"/>
          </ac:spMkLst>
        </pc:spChg>
        <pc:spChg chg="add mod">
          <ac:chgData name="俊欽 黃" userId="517cf047171af29b" providerId="LiveId" clId="{DDCD116D-FEB8-4E48-A0B0-7F41ED437F56}" dt="2021-07-05T23:58:45.655" v="288"/>
          <ac:spMkLst>
            <pc:docMk/>
            <pc:sldMk cId="69837715" sldId="266"/>
            <ac:spMk id="8" creationId="{204C612D-2841-416D-B3EC-41F34306AE3D}"/>
          </ac:spMkLst>
        </pc:spChg>
        <pc:spChg chg="del">
          <ac:chgData name="俊欽 黃" userId="517cf047171af29b" providerId="LiveId" clId="{DDCD116D-FEB8-4E48-A0B0-7F41ED437F56}" dt="2021-07-05T23:58:45.270" v="287" actId="478"/>
          <ac:spMkLst>
            <pc:docMk/>
            <pc:sldMk cId="69837715" sldId="266"/>
            <ac:spMk id="13" creationId="{C2C8FE20-9E6F-4D21-9272-9B60D41F86A5}"/>
          </ac:spMkLst>
        </pc:spChg>
        <pc:spChg chg="del">
          <ac:chgData name="俊欽 黃" userId="517cf047171af29b" providerId="LiveId" clId="{DDCD116D-FEB8-4E48-A0B0-7F41ED437F56}" dt="2021-07-05T23:58:45.270" v="287" actId="478"/>
          <ac:spMkLst>
            <pc:docMk/>
            <pc:sldMk cId="69837715" sldId="266"/>
            <ac:spMk id="42" creationId="{00000000-0000-0000-0000-000000000000}"/>
          </ac:spMkLst>
        </pc:spChg>
      </pc:sldChg>
      <pc:sldChg chg="addSp delSp modSp mod">
        <pc:chgData name="俊欽 黃" userId="517cf047171af29b" providerId="LiveId" clId="{DDCD116D-FEB8-4E48-A0B0-7F41ED437F56}" dt="2021-07-05T23:58:49.689" v="290"/>
        <pc:sldMkLst>
          <pc:docMk/>
          <pc:sldMk cId="2423979252" sldId="267"/>
        </pc:sldMkLst>
        <pc:spChg chg="add mod">
          <ac:chgData name="俊欽 黃" userId="517cf047171af29b" providerId="LiveId" clId="{DDCD116D-FEB8-4E48-A0B0-7F41ED437F56}" dt="2021-07-05T23:58:49.689" v="290"/>
          <ac:spMkLst>
            <pc:docMk/>
            <pc:sldMk cId="2423979252" sldId="267"/>
            <ac:spMk id="7" creationId="{5D87E965-00F7-4613-8EC6-E5E0A3E080EE}"/>
          </ac:spMkLst>
        </pc:spChg>
        <pc:spChg chg="add mod">
          <ac:chgData name="俊欽 黃" userId="517cf047171af29b" providerId="LiveId" clId="{DDCD116D-FEB8-4E48-A0B0-7F41ED437F56}" dt="2021-07-05T23:58:49.689" v="290"/>
          <ac:spMkLst>
            <pc:docMk/>
            <pc:sldMk cId="2423979252" sldId="267"/>
            <ac:spMk id="8" creationId="{3A163BE0-4A0A-4345-99A7-00D5771D5567}"/>
          </ac:spMkLst>
        </pc:spChg>
        <pc:spChg chg="del">
          <ac:chgData name="俊欽 黃" userId="517cf047171af29b" providerId="LiveId" clId="{DDCD116D-FEB8-4E48-A0B0-7F41ED437F56}" dt="2021-07-05T23:58:49.261" v="289" actId="478"/>
          <ac:spMkLst>
            <pc:docMk/>
            <pc:sldMk cId="2423979252" sldId="267"/>
            <ac:spMk id="13" creationId="{C2C8FE20-9E6F-4D21-9272-9B60D41F86A5}"/>
          </ac:spMkLst>
        </pc:spChg>
        <pc:spChg chg="del">
          <ac:chgData name="俊欽 黃" userId="517cf047171af29b" providerId="LiveId" clId="{DDCD116D-FEB8-4E48-A0B0-7F41ED437F56}" dt="2021-07-05T23:58:49.261" v="289" actId="478"/>
          <ac:spMkLst>
            <pc:docMk/>
            <pc:sldMk cId="2423979252" sldId="267"/>
            <ac:spMk id="42" creationId="{00000000-0000-0000-0000-000000000000}"/>
          </ac:spMkLst>
        </pc:spChg>
      </pc:sldChg>
      <pc:sldChg chg="addSp delSp modSp mod">
        <pc:chgData name="俊欽 黃" userId="517cf047171af29b" providerId="LiveId" clId="{DDCD116D-FEB8-4E48-A0B0-7F41ED437F56}" dt="2021-07-05T23:58:53.771" v="292"/>
        <pc:sldMkLst>
          <pc:docMk/>
          <pc:sldMk cId="3884892759" sldId="268"/>
        </pc:sldMkLst>
        <pc:spChg chg="add mod">
          <ac:chgData name="俊欽 黃" userId="517cf047171af29b" providerId="LiveId" clId="{DDCD116D-FEB8-4E48-A0B0-7F41ED437F56}" dt="2021-07-05T23:58:53.771" v="292"/>
          <ac:spMkLst>
            <pc:docMk/>
            <pc:sldMk cId="3884892759" sldId="268"/>
            <ac:spMk id="7" creationId="{2A526608-8C1A-41F5-8F7F-F11CDEE2B6C5}"/>
          </ac:spMkLst>
        </pc:spChg>
        <pc:spChg chg="add mod">
          <ac:chgData name="俊欽 黃" userId="517cf047171af29b" providerId="LiveId" clId="{DDCD116D-FEB8-4E48-A0B0-7F41ED437F56}" dt="2021-07-05T23:58:53.771" v="292"/>
          <ac:spMkLst>
            <pc:docMk/>
            <pc:sldMk cId="3884892759" sldId="268"/>
            <ac:spMk id="8" creationId="{3AF70C58-AC86-493F-A56A-49EA652D7DBE}"/>
          </ac:spMkLst>
        </pc:spChg>
        <pc:spChg chg="del">
          <ac:chgData name="俊欽 黃" userId="517cf047171af29b" providerId="LiveId" clId="{DDCD116D-FEB8-4E48-A0B0-7F41ED437F56}" dt="2021-07-05T23:58:53.342" v="291" actId="478"/>
          <ac:spMkLst>
            <pc:docMk/>
            <pc:sldMk cId="3884892759" sldId="268"/>
            <ac:spMk id="13" creationId="{C2C8FE20-9E6F-4D21-9272-9B60D41F86A5}"/>
          </ac:spMkLst>
        </pc:spChg>
        <pc:spChg chg="del">
          <ac:chgData name="俊欽 黃" userId="517cf047171af29b" providerId="LiveId" clId="{DDCD116D-FEB8-4E48-A0B0-7F41ED437F56}" dt="2021-07-05T23:58:53.342" v="291" actId="478"/>
          <ac:spMkLst>
            <pc:docMk/>
            <pc:sldMk cId="3884892759" sldId="268"/>
            <ac:spMk id="42" creationId="{00000000-0000-0000-0000-000000000000}"/>
          </ac:spMkLst>
        </pc:spChg>
      </pc:sldChg>
      <pc:sldChg chg="addSp delSp modSp mod">
        <pc:chgData name="俊欽 黃" userId="517cf047171af29b" providerId="LiveId" clId="{DDCD116D-FEB8-4E48-A0B0-7F41ED437F56}" dt="2021-07-05T23:58:59.302" v="294"/>
        <pc:sldMkLst>
          <pc:docMk/>
          <pc:sldMk cId="1703369627" sldId="269"/>
        </pc:sldMkLst>
        <pc:spChg chg="add mod">
          <ac:chgData name="俊欽 黃" userId="517cf047171af29b" providerId="LiveId" clId="{DDCD116D-FEB8-4E48-A0B0-7F41ED437F56}" dt="2021-07-05T23:58:59.302" v="294"/>
          <ac:spMkLst>
            <pc:docMk/>
            <pc:sldMk cId="1703369627" sldId="269"/>
            <ac:spMk id="7" creationId="{24537046-0493-4632-9D0F-63BFADB66FEB}"/>
          </ac:spMkLst>
        </pc:spChg>
        <pc:spChg chg="add mod">
          <ac:chgData name="俊欽 黃" userId="517cf047171af29b" providerId="LiveId" clId="{DDCD116D-FEB8-4E48-A0B0-7F41ED437F56}" dt="2021-07-05T23:58:59.302" v="294"/>
          <ac:spMkLst>
            <pc:docMk/>
            <pc:sldMk cId="1703369627" sldId="269"/>
            <ac:spMk id="8" creationId="{413CCA55-0732-4C4D-A516-49953C8359A3}"/>
          </ac:spMkLst>
        </pc:spChg>
        <pc:spChg chg="del">
          <ac:chgData name="俊欽 黃" userId="517cf047171af29b" providerId="LiveId" clId="{DDCD116D-FEB8-4E48-A0B0-7F41ED437F56}" dt="2021-07-05T23:58:58.862" v="293" actId="478"/>
          <ac:spMkLst>
            <pc:docMk/>
            <pc:sldMk cId="1703369627" sldId="269"/>
            <ac:spMk id="13" creationId="{C2C8FE20-9E6F-4D21-9272-9B60D41F86A5}"/>
          </ac:spMkLst>
        </pc:spChg>
        <pc:spChg chg="del">
          <ac:chgData name="俊欽 黃" userId="517cf047171af29b" providerId="LiveId" clId="{DDCD116D-FEB8-4E48-A0B0-7F41ED437F56}" dt="2021-07-05T23:58:58.862" v="293" actId="478"/>
          <ac:spMkLst>
            <pc:docMk/>
            <pc:sldMk cId="1703369627" sldId="269"/>
            <ac:spMk id="42" creationId="{00000000-0000-0000-0000-000000000000}"/>
          </ac:spMkLst>
        </pc:spChg>
      </pc:sldChg>
      <pc:sldChg chg="addSp delSp modSp mod">
        <pc:chgData name="俊欽 黃" userId="517cf047171af29b" providerId="LiveId" clId="{DDCD116D-FEB8-4E48-A0B0-7F41ED437F56}" dt="2021-07-05T23:59:04.984" v="296"/>
        <pc:sldMkLst>
          <pc:docMk/>
          <pc:sldMk cId="1054164888" sldId="270"/>
        </pc:sldMkLst>
        <pc:spChg chg="add mod">
          <ac:chgData name="俊欽 黃" userId="517cf047171af29b" providerId="LiveId" clId="{DDCD116D-FEB8-4E48-A0B0-7F41ED437F56}" dt="2021-07-05T23:59:04.984" v="296"/>
          <ac:spMkLst>
            <pc:docMk/>
            <pc:sldMk cId="1054164888" sldId="270"/>
            <ac:spMk id="7" creationId="{6895185D-8A01-4E78-9882-097EA86AA4EF}"/>
          </ac:spMkLst>
        </pc:spChg>
        <pc:spChg chg="add mod">
          <ac:chgData name="俊欽 黃" userId="517cf047171af29b" providerId="LiveId" clId="{DDCD116D-FEB8-4E48-A0B0-7F41ED437F56}" dt="2021-07-05T23:59:04.984" v="296"/>
          <ac:spMkLst>
            <pc:docMk/>
            <pc:sldMk cId="1054164888" sldId="270"/>
            <ac:spMk id="8" creationId="{44A1B4AD-8C6C-4A30-9A9B-CA45C3BC98A3}"/>
          </ac:spMkLst>
        </pc:spChg>
        <pc:spChg chg="del">
          <ac:chgData name="俊欽 黃" userId="517cf047171af29b" providerId="LiveId" clId="{DDCD116D-FEB8-4E48-A0B0-7F41ED437F56}" dt="2021-07-05T23:59:04.541" v="295" actId="478"/>
          <ac:spMkLst>
            <pc:docMk/>
            <pc:sldMk cId="1054164888" sldId="270"/>
            <ac:spMk id="13" creationId="{C2C8FE20-9E6F-4D21-9272-9B60D41F86A5}"/>
          </ac:spMkLst>
        </pc:spChg>
        <pc:spChg chg="del">
          <ac:chgData name="俊欽 黃" userId="517cf047171af29b" providerId="LiveId" clId="{DDCD116D-FEB8-4E48-A0B0-7F41ED437F56}" dt="2021-07-05T23:59:04.541" v="295" actId="478"/>
          <ac:spMkLst>
            <pc:docMk/>
            <pc:sldMk cId="1054164888" sldId="270"/>
            <ac:spMk id="42" creationId="{00000000-0000-0000-0000-000000000000}"/>
          </ac:spMkLst>
        </pc:spChg>
      </pc:sldChg>
      <pc:sldChg chg="addSp delSp modSp mod">
        <pc:chgData name="俊欽 黃" userId="517cf047171af29b" providerId="LiveId" clId="{DDCD116D-FEB8-4E48-A0B0-7F41ED437F56}" dt="2021-07-05T23:59:09.078" v="298"/>
        <pc:sldMkLst>
          <pc:docMk/>
          <pc:sldMk cId="1167581309" sldId="271"/>
        </pc:sldMkLst>
        <pc:spChg chg="add mod">
          <ac:chgData name="俊欽 黃" userId="517cf047171af29b" providerId="LiveId" clId="{DDCD116D-FEB8-4E48-A0B0-7F41ED437F56}" dt="2021-07-05T23:59:09.078" v="298"/>
          <ac:spMkLst>
            <pc:docMk/>
            <pc:sldMk cId="1167581309" sldId="271"/>
            <ac:spMk id="7" creationId="{0A8F03A0-D3CE-4C44-9FA3-3C346CE18F61}"/>
          </ac:spMkLst>
        </pc:spChg>
        <pc:spChg chg="add mod">
          <ac:chgData name="俊欽 黃" userId="517cf047171af29b" providerId="LiveId" clId="{DDCD116D-FEB8-4E48-A0B0-7F41ED437F56}" dt="2021-07-05T23:59:09.078" v="298"/>
          <ac:spMkLst>
            <pc:docMk/>
            <pc:sldMk cId="1167581309" sldId="271"/>
            <ac:spMk id="8" creationId="{31093F7C-BC6C-4CC6-8370-8523C079768A}"/>
          </ac:spMkLst>
        </pc:spChg>
        <pc:spChg chg="del">
          <ac:chgData name="俊欽 黃" userId="517cf047171af29b" providerId="LiveId" clId="{DDCD116D-FEB8-4E48-A0B0-7F41ED437F56}" dt="2021-07-05T23:59:08.691" v="297" actId="478"/>
          <ac:spMkLst>
            <pc:docMk/>
            <pc:sldMk cId="1167581309" sldId="271"/>
            <ac:spMk id="13" creationId="{C2C8FE20-9E6F-4D21-9272-9B60D41F86A5}"/>
          </ac:spMkLst>
        </pc:spChg>
        <pc:spChg chg="del">
          <ac:chgData name="俊欽 黃" userId="517cf047171af29b" providerId="LiveId" clId="{DDCD116D-FEB8-4E48-A0B0-7F41ED437F56}" dt="2021-07-05T23:59:08.691" v="297" actId="478"/>
          <ac:spMkLst>
            <pc:docMk/>
            <pc:sldMk cId="1167581309" sldId="271"/>
            <ac:spMk id="42" creationId="{00000000-0000-0000-0000-000000000000}"/>
          </ac:spMkLst>
        </pc:spChg>
      </pc:sldChg>
      <pc:sldChg chg="addSp delSp modSp mod">
        <pc:chgData name="俊欽 黃" userId="517cf047171af29b" providerId="LiveId" clId="{DDCD116D-FEB8-4E48-A0B0-7F41ED437F56}" dt="2021-07-05T23:59:13.703" v="300"/>
        <pc:sldMkLst>
          <pc:docMk/>
          <pc:sldMk cId="190675437" sldId="272"/>
        </pc:sldMkLst>
        <pc:spChg chg="add mod">
          <ac:chgData name="俊欽 黃" userId="517cf047171af29b" providerId="LiveId" clId="{DDCD116D-FEB8-4E48-A0B0-7F41ED437F56}" dt="2021-07-05T23:59:13.703" v="300"/>
          <ac:spMkLst>
            <pc:docMk/>
            <pc:sldMk cId="190675437" sldId="272"/>
            <ac:spMk id="7" creationId="{112E8D9D-C5B8-4519-B653-50F73EF65B59}"/>
          </ac:spMkLst>
        </pc:spChg>
        <pc:spChg chg="add mod">
          <ac:chgData name="俊欽 黃" userId="517cf047171af29b" providerId="LiveId" clId="{DDCD116D-FEB8-4E48-A0B0-7F41ED437F56}" dt="2021-07-05T23:59:13.703" v="300"/>
          <ac:spMkLst>
            <pc:docMk/>
            <pc:sldMk cId="190675437" sldId="272"/>
            <ac:spMk id="8" creationId="{80DCBDFC-A6CA-43B5-AE1F-581842066FB8}"/>
          </ac:spMkLst>
        </pc:spChg>
        <pc:spChg chg="del">
          <ac:chgData name="俊欽 黃" userId="517cf047171af29b" providerId="LiveId" clId="{DDCD116D-FEB8-4E48-A0B0-7F41ED437F56}" dt="2021-07-05T23:59:13.331" v="299" actId="478"/>
          <ac:spMkLst>
            <pc:docMk/>
            <pc:sldMk cId="190675437" sldId="272"/>
            <ac:spMk id="13" creationId="{C2C8FE20-9E6F-4D21-9272-9B60D41F86A5}"/>
          </ac:spMkLst>
        </pc:spChg>
        <pc:spChg chg="del">
          <ac:chgData name="俊欽 黃" userId="517cf047171af29b" providerId="LiveId" clId="{DDCD116D-FEB8-4E48-A0B0-7F41ED437F56}" dt="2021-07-05T23:59:13.331" v="299" actId="478"/>
          <ac:spMkLst>
            <pc:docMk/>
            <pc:sldMk cId="190675437" sldId="272"/>
            <ac:spMk id="42" creationId="{00000000-0000-0000-0000-000000000000}"/>
          </ac:spMkLst>
        </pc:spChg>
      </pc:sldChg>
      <pc:sldChg chg="addSp delSp modSp mod">
        <pc:chgData name="俊欽 黃" userId="517cf047171af29b" providerId="LiveId" clId="{DDCD116D-FEB8-4E48-A0B0-7F41ED437F56}" dt="2021-07-05T23:59:17.931" v="302"/>
        <pc:sldMkLst>
          <pc:docMk/>
          <pc:sldMk cId="1106251145" sldId="273"/>
        </pc:sldMkLst>
        <pc:spChg chg="add mod">
          <ac:chgData name="俊欽 黃" userId="517cf047171af29b" providerId="LiveId" clId="{DDCD116D-FEB8-4E48-A0B0-7F41ED437F56}" dt="2021-07-05T23:59:17.931" v="302"/>
          <ac:spMkLst>
            <pc:docMk/>
            <pc:sldMk cId="1106251145" sldId="273"/>
            <ac:spMk id="8" creationId="{8554D0F0-B7F2-4AE5-8038-F2D7870DABF2}"/>
          </ac:spMkLst>
        </pc:spChg>
        <pc:spChg chg="add mod">
          <ac:chgData name="俊欽 黃" userId="517cf047171af29b" providerId="LiveId" clId="{DDCD116D-FEB8-4E48-A0B0-7F41ED437F56}" dt="2021-07-05T23:59:17.931" v="302"/>
          <ac:spMkLst>
            <pc:docMk/>
            <pc:sldMk cId="1106251145" sldId="273"/>
            <ac:spMk id="9" creationId="{B554A7AD-606A-4B3A-A612-EEFE29E880DF}"/>
          </ac:spMkLst>
        </pc:spChg>
        <pc:spChg chg="del">
          <ac:chgData name="俊欽 黃" userId="517cf047171af29b" providerId="LiveId" clId="{DDCD116D-FEB8-4E48-A0B0-7F41ED437F56}" dt="2021-07-05T23:59:17.508" v="301" actId="478"/>
          <ac:spMkLst>
            <pc:docMk/>
            <pc:sldMk cId="1106251145" sldId="273"/>
            <ac:spMk id="13" creationId="{C2C8FE20-9E6F-4D21-9272-9B60D41F86A5}"/>
          </ac:spMkLst>
        </pc:spChg>
        <pc:spChg chg="del">
          <ac:chgData name="俊欽 黃" userId="517cf047171af29b" providerId="LiveId" clId="{DDCD116D-FEB8-4E48-A0B0-7F41ED437F56}" dt="2021-07-05T23:59:17.508" v="301" actId="478"/>
          <ac:spMkLst>
            <pc:docMk/>
            <pc:sldMk cId="1106251145" sldId="273"/>
            <ac:spMk id="42" creationId="{00000000-0000-0000-0000-000000000000}"/>
          </ac:spMkLst>
        </pc:spChg>
      </pc:sldChg>
      <pc:sldChg chg="addSp delSp modSp mod">
        <pc:chgData name="俊欽 黃" userId="517cf047171af29b" providerId="LiveId" clId="{DDCD116D-FEB8-4E48-A0B0-7F41ED437F56}" dt="2021-07-05T23:59:22" v="304"/>
        <pc:sldMkLst>
          <pc:docMk/>
          <pc:sldMk cId="1612345945" sldId="274"/>
        </pc:sldMkLst>
        <pc:spChg chg="add mod">
          <ac:chgData name="俊欽 黃" userId="517cf047171af29b" providerId="LiveId" clId="{DDCD116D-FEB8-4E48-A0B0-7F41ED437F56}" dt="2021-07-05T23:59:22" v="304"/>
          <ac:spMkLst>
            <pc:docMk/>
            <pc:sldMk cId="1612345945" sldId="274"/>
            <ac:spMk id="7" creationId="{E983CADC-B5BC-4DCB-8997-42722093BB25}"/>
          </ac:spMkLst>
        </pc:spChg>
        <pc:spChg chg="add mod">
          <ac:chgData name="俊欽 黃" userId="517cf047171af29b" providerId="LiveId" clId="{DDCD116D-FEB8-4E48-A0B0-7F41ED437F56}" dt="2021-07-05T23:59:22" v="304"/>
          <ac:spMkLst>
            <pc:docMk/>
            <pc:sldMk cId="1612345945" sldId="274"/>
            <ac:spMk id="8" creationId="{78E9EC17-9EBD-4708-96F6-A50953260F5F}"/>
          </ac:spMkLst>
        </pc:spChg>
        <pc:spChg chg="del">
          <ac:chgData name="俊欽 黃" userId="517cf047171af29b" providerId="LiveId" clId="{DDCD116D-FEB8-4E48-A0B0-7F41ED437F56}" dt="2021-07-05T23:59:21.588" v="303" actId="478"/>
          <ac:spMkLst>
            <pc:docMk/>
            <pc:sldMk cId="1612345945" sldId="274"/>
            <ac:spMk id="13" creationId="{C2C8FE20-9E6F-4D21-9272-9B60D41F86A5}"/>
          </ac:spMkLst>
        </pc:spChg>
        <pc:spChg chg="del">
          <ac:chgData name="俊欽 黃" userId="517cf047171af29b" providerId="LiveId" clId="{DDCD116D-FEB8-4E48-A0B0-7F41ED437F56}" dt="2021-07-05T23:59:21.588" v="303" actId="478"/>
          <ac:spMkLst>
            <pc:docMk/>
            <pc:sldMk cId="1612345945" sldId="274"/>
            <ac:spMk id="42" creationId="{00000000-0000-0000-0000-000000000000}"/>
          </ac:spMkLst>
        </pc:spChg>
      </pc:sldChg>
      <pc:sldChg chg="addSp delSp modSp del mod">
        <pc:chgData name="俊欽 黃" userId="517cf047171af29b" providerId="LiveId" clId="{DDCD116D-FEB8-4E48-A0B0-7F41ED437F56}" dt="2021-07-06T00:22:46.516" v="395" actId="47"/>
        <pc:sldMkLst>
          <pc:docMk/>
          <pc:sldMk cId="1932146819" sldId="275"/>
        </pc:sldMkLst>
        <pc:spChg chg="add mod">
          <ac:chgData name="俊欽 黃" userId="517cf047171af29b" providerId="LiveId" clId="{DDCD116D-FEB8-4E48-A0B0-7F41ED437F56}" dt="2021-07-05T23:58:33.750" v="284"/>
          <ac:spMkLst>
            <pc:docMk/>
            <pc:sldMk cId="1932146819" sldId="275"/>
            <ac:spMk id="7" creationId="{5428BCF4-FAB3-4C42-AB66-F4B41C2F476B}"/>
          </ac:spMkLst>
        </pc:spChg>
        <pc:spChg chg="add mod">
          <ac:chgData name="俊欽 黃" userId="517cf047171af29b" providerId="LiveId" clId="{DDCD116D-FEB8-4E48-A0B0-7F41ED437F56}" dt="2021-07-05T23:58:33.750" v="284"/>
          <ac:spMkLst>
            <pc:docMk/>
            <pc:sldMk cId="1932146819" sldId="275"/>
            <ac:spMk id="8" creationId="{692BCB87-E2F8-4F79-B4C0-808D6C3EB97A}"/>
          </ac:spMkLst>
        </pc:spChg>
        <pc:spChg chg="del">
          <ac:chgData name="俊欽 黃" userId="517cf047171af29b" providerId="LiveId" clId="{DDCD116D-FEB8-4E48-A0B0-7F41ED437F56}" dt="2021-07-05T23:58:33.308" v="283" actId="478"/>
          <ac:spMkLst>
            <pc:docMk/>
            <pc:sldMk cId="1932146819" sldId="275"/>
            <ac:spMk id="13" creationId="{C2C8FE20-9E6F-4D21-9272-9B60D41F86A5}"/>
          </ac:spMkLst>
        </pc:spChg>
        <pc:spChg chg="del">
          <ac:chgData name="俊欽 黃" userId="517cf047171af29b" providerId="LiveId" clId="{DDCD116D-FEB8-4E48-A0B0-7F41ED437F56}" dt="2021-07-05T23:58:33.308" v="283" actId="478"/>
          <ac:spMkLst>
            <pc:docMk/>
            <pc:sldMk cId="1932146819" sldId="275"/>
            <ac:spMk id="42" creationId="{00000000-0000-0000-0000-000000000000}"/>
          </ac:spMkLst>
        </pc:spChg>
      </pc:sldChg>
      <pc:sldChg chg="addSp delSp modSp mod">
        <pc:chgData name="俊欽 黃" userId="517cf047171af29b" providerId="LiveId" clId="{DDCD116D-FEB8-4E48-A0B0-7F41ED437F56}" dt="2021-07-06T00:21:17.545" v="394" actId="20577"/>
        <pc:sldMkLst>
          <pc:docMk/>
          <pc:sldMk cId="756021855" sldId="276"/>
        </pc:sldMkLst>
        <pc:spChg chg="mod">
          <ac:chgData name="俊欽 黃" userId="517cf047171af29b" providerId="LiveId" clId="{DDCD116D-FEB8-4E48-A0B0-7F41ED437F56}" dt="2021-07-06T00:21:17.545" v="394" actId="20577"/>
          <ac:spMkLst>
            <pc:docMk/>
            <pc:sldMk cId="756021855" sldId="276"/>
            <ac:spMk id="2" creationId="{DA36D9B5-C270-43EC-9DB2-02E2C1DB3A52}"/>
          </ac:spMkLst>
        </pc:spChg>
        <pc:spChg chg="add mod">
          <ac:chgData name="俊欽 黃" userId="517cf047171af29b" providerId="LiveId" clId="{DDCD116D-FEB8-4E48-A0B0-7F41ED437F56}" dt="2021-07-05T23:58:08.391" v="278"/>
          <ac:spMkLst>
            <pc:docMk/>
            <pc:sldMk cId="756021855" sldId="276"/>
            <ac:spMk id="7" creationId="{55760D7B-418F-4556-9E18-1D11F6D14548}"/>
          </ac:spMkLst>
        </pc:spChg>
        <pc:spChg chg="add mod">
          <ac:chgData name="俊欽 黃" userId="517cf047171af29b" providerId="LiveId" clId="{DDCD116D-FEB8-4E48-A0B0-7F41ED437F56}" dt="2021-07-05T23:58:08.391" v="278"/>
          <ac:spMkLst>
            <pc:docMk/>
            <pc:sldMk cId="756021855" sldId="276"/>
            <ac:spMk id="8" creationId="{CFA2D2DC-A7FC-408C-92FF-7B41D4B468E3}"/>
          </ac:spMkLst>
        </pc:spChg>
        <pc:spChg chg="del">
          <ac:chgData name="俊欽 黃" userId="517cf047171af29b" providerId="LiveId" clId="{DDCD116D-FEB8-4E48-A0B0-7F41ED437F56}" dt="2021-07-05T23:58:07.631" v="277" actId="478"/>
          <ac:spMkLst>
            <pc:docMk/>
            <pc:sldMk cId="756021855" sldId="276"/>
            <ac:spMk id="13" creationId="{C2C8FE20-9E6F-4D21-9272-9B60D41F86A5}"/>
          </ac:spMkLst>
        </pc:spChg>
        <pc:spChg chg="del">
          <ac:chgData name="俊欽 黃" userId="517cf047171af29b" providerId="LiveId" clId="{DDCD116D-FEB8-4E48-A0B0-7F41ED437F56}" dt="2021-07-05T23:58:07.631" v="277" actId="478"/>
          <ac:spMkLst>
            <pc:docMk/>
            <pc:sldMk cId="756021855" sldId="276"/>
            <ac:spMk id="42" creationId="{00000000-0000-0000-0000-000000000000}"/>
          </ac:spMkLst>
        </pc:spChg>
      </pc:sldChg>
      <pc:sldChg chg="addSp delSp modSp mod">
        <pc:chgData name="俊欽 黃" userId="517cf047171af29b" providerId="LiveId" clId="{DDCD116D-FEB8-4E48-A0B0-7F41ED437F56}" dt="2021-07-05T23:57:00.232" v="214"/>
        <pc:sldMkLst>
          <pc:docMk/>
          <pc:sldMk cId="1965625692" sldId="277"/>
        </pc:sldMkLst>
        <pc:spChg chg="add mod">
          <ac:chgData name="俊欽 黃" userId="517cf047171af29b" providerId="LiveId" clId="{DDCD116D-FEB8-4E48-A0B0-7F41ED437F56}" dt="2021-07-05T23:57:00.232" v="214"/>
          <ac:spMkLst>
            <pc:docMk/>
            <pc:sldMk cId="1965625692" sldId="277"/>
            <ac:spMk id="9" creationId="{6D7695B8-755E-49A9-8E9B-46107561408E}"/>
          </ac:spMkLst>
        </pc:spChg>
        <pc:spChg chg="add mod">
          <ac:chgData name="俊欽 黃" userId="517cf047171af29b" providerId="LiveId" clId="{DDCD116D-FEB8-4E48-A0B0-7F41ED437F56}" dt="2021-07-05T23:57:00.232" v="214"/>
          <ac:spMkLst>
            <pc:docMk/>
            <pc:sldMk cId="1965625692" sldId="277"/>
            <ac:spMk id="10" creationId="{7A30E852-D37F-450F-9FF8-39269991C4BB}"/>
          </ac:spMkLst>
        </pc:spChg>
        <pc:spChg chg="del mod">
          <ac:chgData name="俊欽 黃" userId="517cf047171af29b" providerId="LiveId" clId="{DDCD116D-FEB8-4E48-A0B0-7F41ED437F56}" dt="2021-07-05T23:56:59.182" v="213" actId="478"/>
          <ac:spMkLst>
            <pc:docMk/>
            <pc:sldMk cId="1965625692" sldId="277"/>
            <ac:spMk id="13" creationId="{C2C8FE20-9E6F-4D21-9272-9B60D41F86A5}"/>
          </ac:spMkLst>
        </pc:spChg>
        <pc:spChg chg="del">
          <ac:chgData name="俊欽 黃" userId="517cf047171af29b" providerId="LiveId" clId="{DDCD116D-FEB8-4E48-A0B0-7F41ED437F56}" dt="2021-07-05T23:56:59.182" v="213" actId="478"/>
          <ac:spMkLst>
            <pc:docMk/>
            <pc:sldMk cId="1965625692" sldId="277"/>
            <ac:spMk id="42" creationId="{00000000-0000-0000-0000-000000000000}"/>
          </ac:spMkLst>
        </pc:spChg>
      </pc:sldChg>
      <pc:sldChg chg="addSp delSp modSp mod">
        <pc:chgData name="俊欽 黃" userId="517cf047171af29b" providerId="LiveId" clId="{DDCD116D-FEB8-4E48-A0B0-7F41ED437F56}" dt="2021-07-06T02:18:18.491" v="421" actId="14100"/>
        <pc:sldMkLst>
          <pc:docMk/>
          <pc:sldMk cId="2932480561" sldId="278"/>
        </pc:sldMkLst>
        <pc:spChg chg="add mod">
          <ac:chgData name="俊欽 黃" userId="517cf047171af29b" providerId="LiveId" clId="{DDCD116D-FEB8-4E48-A0B0-7F41ED437F56}" dt="2021-07-05T23:57:54.261" v="272"/>
          <ac:spMkLst>
            <pc:docMk/>
            <pc:sldMk cId="2932480561" sldId="278"/>
            <ac:spMk id="9" creationId="{90097BFD-2D21-4CB8-8486-2B7DDC932A83}"/>
          </ac:spMkLst>
        </pc:spChg>
        <pc:spChg chg="add mod">
          <ac:chgData name="俊欽 黃" userId="517cf047171af29b" providerId="LiveId" clId="{DDCD116D-FEB8-4E48-A0B0-7F41ED437F56}" dt="2021-07-05T23:57:54.261" v="272"/>
          <ac:spMkLst>
            <pc:docMk/>
            <pc:sldMk cId="2932480561" sldId="278"/>
            <ac:spMk id="10" creationId="{8FF5B10B-2D3F-46A7-AE31-473555B1AFEE}"/>
          </ac:spMkLst>
        </pc:spChg>
        <pc:spChg chg="del">
          <ac:chgData name="俊欽 黃" userId="517cf047171af29b" providerId="LiveId" clId="{DDCD116D-FEB8-4E48-A0B0-7F41ED437F56}" dt="2021-07-05T23:57:53.844" v="271" actId="478"/>
          <ac:spMkLst>
            <pc:docMk/>
            <pc:sldMk cId="2932480561" sldId="278"/>
            <ac:spMk id="13" creationId="{C2C8FE20-9E6F-4D21-9272-9B60D41F86A5}"/>
          </ac:spMkLst>
        </pc:spChg>
        <pc:spChg chg="del">
          <ac:chgData name="俊欽 黃" userId="517cf047171af29b" providerId="LiveId" clId="{DDCD116D-FEB8-4E48-A0B0-7F41ED437F56}" dt="2021-07-05T23:57:53.844" v="271" actId="478"/>
          <ac:spMkLst>
            <pc:docMk/>
            <pc:sldMk cId="2932480561" sldId="278"/>
            <ac:spMk id="42" creationId="{00000000-0000-0000-0000-000000000000}"/>
          </ac:spMkLst>
        </pc:spChg>
        <pc:picChg chg="add mod">
          <ac:chgData name="俊欽 黃" userId="517cf047171af29b" providerId="LiveId" clId="{DDCD116D-FEB8-4E48-A0B0-7F41ED437F56}" dt="2021-07-06T02:18:15.978" v="420" actId="14100"/>
          <ac:picMkLst>
            <pc:docMk/>
            <pc:sldMk cId="2932480561" sldId="278"/>
            <ac:picMk id="4" creationId="{748E58D1-4F17-4C1D-9F72-C8D081F27FB7}"/>
          </ac:picMkLst>
        </pc:picChg>
        <pc:picChg chg="add mod">
          <ac:chgData name="俊欽 黃" userId="517cf047171af29b" providerId="LiveId" clId="{DDCD116D-FEB8-4E48-A0B0-7F41ED437F56}" dt="2021-07-06T02:18:18.491" v="421" actId="14100"/>
          <ac:picMkLst>
            <pc:docMk/>
            <pc:sldMk cId="2932480561" sldId="278"/>
            <ac:picMk id="7" creationId="{317D37D5-85D6-4FFD-958C-24D25EE1E55A}"/>
          </ac:picMkLst>
        </pc:picChg>
        <pc:picChg chg="del">
          <ac:chgData name="俊欽 黃" userId="517cf047171af29b" providerId="LiveId" clId="{DDCD116D-FEB8-4E48-A0B0-7F41ED437F56}" dt="2021-07-06T02:17:38.229" v="405" actId="478"/>
          <ac:picMkLst>
            <pc:docMk/>
            <pc:sldMk cId="2932480561" sldId="278"/>
            <ac:picMk id="8" creationId="{8A227165-8C65-42E6-A453-B0CD60659301}"/>
          </ac:picMkLst>
        </pc:picChg>
      </pc:sldChg>
      <pc:sldChg chg="addSp delSp modSp mod">
        <pc:chgData name="俊欽 黃" userId="517cf047171af29b" providerId="LiveId" clId="{DDCD116D-FEB8-4E48-A0B0-7F41ED437F56}" dt="2021-07-06T02:19:03.787" v="433" actId="1076"/>
        <pc:sldMkLst>
          <pc:docMk/>
          <pc:sldMk cId="2890997587" sldId="279"/>
        </pc:sldMkLst>
        <pc:spChg chg="add mod">
          <ac:chgData name="俊欽 黃" userId="517cf047171af29b" providerId="LiveId" clId="{DDCD116D-FEB8-4E48-A0B0-7F41ED437F56}" dt="2021-07-05T23:57:58.608" v="274"/>
          <ac:spMkLst>
            <pc:docMk/>
            <pc:sldMk cId="2890997587" sldId="279"/>
            <ac:spMk id="8" creationId="{02EE43F2-F334-4296-8929-71900C0B6238}"/>
          </ac:spMkLst>
        </pc:spChg>
        <pc:spChg chg="add mod">
          <ac:chgData name="俊欽 黃" userId="517cf047171af29b" providerId="LiveId" clId="{DDCD116D-FEB8-4E48-A0B0-7F41ED437F56}" dt="2021-07-05T23:57:58.608" v="274"/>
          <ac:spMkLst>
            <pc:docMk/>
            <pc:sldMk cId="2890997587" sldId="279"/>
            <ac:spMk id="9" creationId="{3F5E52F7-86B8-4082-BEC2-8E1A281743C5}"/>
          </ac:spMkLst>
        </pc:spChg>
        <pc:spChg chg="del">
          <ac:chgData name="俊欽 黃" userId="517cf047171af29b" providerId="LiveId" clId="{DDCD116D-FEB8-4E48-A0B0-7F41ED437F56}" dt="2021-07-05T23:57:58.168" v="273" actId="478"/>
          <ac:spMkLst>
            <pc:docMk/>
            <pc:sldMk cId="2890997587" sldId="279"/>
            <ac:spMk id="13" creationId="{C2C8FE20-9E6F-4D21-9272-9B60D41F86A5}"/>
          </ac:spMkLst>
        </pc:spChg>
        <pc:spChg chg="del">
          <ac:chgData name="俊欽 黃" userId="517cf047171af29b" providerId="LiveId" clId="{DDCD116D-FEB8-4E48-A0B0-7F41ED437F56}" dt="2021-07-05T23:57:58.168" v="273" actId="478"/>
          <ac:spMkLst>
            <pc:docMk/>
            <pc:sldMk cId="2890997587" sldId="279"/>
            <ac:spMk id="42" creationId="{00000000-0000-0000-0000-000000000000}"/>
          </ac:spMkLst>
        </pc:spChg>
        <pc:picChg chg="del">
          <ac:chgData name="俊欽 黃" userId="517cf047171af29b" providerId="LiveId" clId="{DDCD116D-FEB8-4E48-A0B0-7F41ED437F56}" dt="2021-07-06T02:18:37.284" v="422" actId="478"/>
          <ac:picMkLst>
            <pc:docMk/>
            <pc:sldMk cId="2890997587" sldId="279"/>
            <ac:picMk id="4" creationId="{C6DA6E16-FD42-47AC-8B32-90722DAF01DF}"/>
          </ac:picMkLst>
        </pc:picChg>
        <pc:picChg chg="add mod">
          <ac:chgData name="俊欽 黃" userId="517cf047171af29b" providerId="LiveId" clId="{DDCD116D-FEB8-4E48-A0B0-7F41ED437F56}" dt="2021-07-06T02:19:03.787" v="433" actId="1076"/>
          <ac:picMkLst>
            <pc:docMk/>
            <pc:sldMk cId="2890997587" sldId="279"/>
            <ac:picMk id="5" creationId="{0C89F127-049A-4F74-967C-2E999A9416FC}"/>
          </ac:picMkLst>
        </pc:picChg>
        <pc:picChg chg="del">
          <ac:chgData name="俊欽 黃" userId="517cf047171af29b" providerId="LiveId" clId="{DDCD116D-FEB8-4E48-A0B0-7F41ED437F56}" dt="2021-07-06T02:18:38.116" v="423" actId="478"/>
          <ac:picMkLst>
            <pc:docMk/>
            <pc:sldMk cId="2890997587" sldId="279"/>
            <ac:picMk id="7" creationId="{CBAA469C-93CD-40B0-8BD9-706612FB4995}"/>
          </ac:picMkLst>
        </pc:picChg>
        <pc:picChg chg="add mod">
          <ac:chgData name="俊欽 黃" userId="517cf047171af29b" providerId="LiveId" clId="{DDCD116D-FEB8-4E48-A0B0-7F41ED437F56}" dt="2021-07-06T02:18:58.289" v="431" actId="1076"/>
          <ac:picMkLst>
            <pc:docMk/>
            <pc:sldMk cId="2890997587" sldId="279"/>
            <ac:picMk id="10" creationId="{94B1ABD1-F707-439A-86BF-7F417BD0BEEE}"/>
          </ac:picMkLst>
        </pc:picChg>
      </pc:sldChg>
      <pc:sldChg chg="addSp delSp modSp add del mod">
        <pc:chgData name="俊欽 黃" userId="517cf047171af29b" providerId="LiveId" clId="{DDCD116D-FEB8-4E48-A0B0-7F41ED437F56}" dt="2021-07-05T23:57:49.527" v="270"/>
        <pc:sldMkLst>
          <pc:docMk/>
          <pc:sldMk cId="2810210217" sldId="280"/>
        </pc:sldMkLst>
        <pc:spChg chg="mod">
          <ac:chgData name="俊欽 黃" userId="517cf047171af29b" providerId="LiveId" clId="{DDCD116D-FEB8-4E48-A0B0-7F41ED437F56}" dt="2021-07-05T23:48:44.325" v="174" actId="20577"/>
          <ac:spMkLst>
            <pc:docMk/>
            <pc:sldMk cId="2810210217" sldId="280"/>
            <ac:spMk id="3" creationId="{C160CDD9-EB66-4E1B-85A4-95389C61311E}"/>
          </ac:spMkLst>
        </pc:spChg>
        <pc:spChg chg="del">
          <ac:chgData name="俊欽 黃" userId="517cf047171af29b" providerId="LiveId" clId="{DDCD116D-FEB8-4E48-A0B0-7F41ED437F56}" dt="2021-07-05T23:57:48.277" v="269" actId="478"/>
          <ac:spMkLst>
            <pc:docMk/>
            <pc:sldMk cId="2810210217" sldId="280"/>
            <ac:spMk id="13" creationId="{C2C8FE20-9E6F-4D21-9272-9B60D41F86A5}"/>
          </ac:spMkLst>
        </pc:spChg>
        <pc:spChg chg="add mod">
          <ac:chgData name="俊欽 黃" userId="517cf047171af29b" providerId="LiveId" clId="{DDCD116D-FEB8-4E48-A0B0-7F41ED437F56}" dt="2021-07-05T23:57:49.527" v="270"/>
          <ac:spMkLst>
            <pc:docMk/>
            <pc:sldMk cId="2810210217" sldId="280"/>
            <ac:spMk id="16" creationId="{2B7EE820-1BC8-4982-879E-16044258F9C3}"/>
          </ac:spMkLst>
        </pc:spChg>
        <pc:spChg chg="add mod">
          <ac:chgData name="俊欽 黃" userId="517cf047171af29b" providerId="LiveId" clId="{DDCD116D-FEB8-4E48-A0B0-7F41ED437F56}" dt="2021-07-05T23:57:49.527" v="270"/>
          <ac:spMkLst>
            <pc:docMk/>
            <pc:sldMk cId="2810210217" sldId="280"/>
            <ac:spMk id="17" creationId="{E736A54A-672C-44EC-AC45-7C0807218F5F}"/>
          </ac:spMkLst>
        </pc:spChg>
        <pc:spChg chg="del">
          <ac:chgData name="俊欽 黃" userId="517cf047171af29b" providerId="LiveId" clId="{DDCD116D-FEB8-4E48-A0B0-7F41ED437F56}" dt="2021-07-05T23:57:48.277" v="269" actId="478"/>
          <ac:spMkLst>
            <pc:docMk/>
            <pc:sldMk cId="2810210217" sldId="280"/>
            <ac:spMk id="42" creationId="{00000000-0000-0000-0000-000000000000}"/>
          </ac:spMkLst>
        </pc:spChg>
        <pc:picChg chg="del">
          <ac:chgData name="俊欽 黃" userId="517cf047171af29b" providerId="LiveId" clId="{DDCD116D-FEB8-4E48-A0B0-7F41ED437F56}" dt="2021-07-05T23:48:56.494" v="175" actId="478"/>
          <ac:picMkLst>
            <pc:docMk/>
            <pc:sldMk cId="2810210217" sldId="280"/>
            <ac:picMk id="4" creationId="{6BC1F751-3154-426D-9102-C73E721DACC5}"/>
          </ac:picMkLst>
        </pc:picChg>
        <pc:picChg chg="add mod">
          <ac:chgData name="俊欽 黃" userId="517cf047171af29b" providerId="LiveId" clId="{DDCD116D-FEB8-4E48-A0B0-7F41ED437F56}" dt="2021-07-05T23:49:14.703" v="181" actId="1076"/>
          <ac:picMkLst>
            <pc:docMk/>
            <pc:sldMk cId="2810210217" sldId="280"/>
            <ac:picMk id="5" creationId="{721E6437-5DE4-4D56-AA6E-E588F6D7257B}"/>
          </ac:picMkLst>
        </pc:picChg>
        <pc:picChg chg="del">
          <ac:chgData name="俊欽 黃" userId="517cf047171af29b" providerId="LiveId" clId="{DDCD116D-FEB8-4E48-A0B0-7F41ED437F56}" dt="2021-07-05T23:48:22.532" v="151" actId="478"/>
          <ac:picMkLst>
            <pc:docMk/>
            <pc:sldMk cId="2810210217" sldId="280"/>
            <ac:picMk id="7" creationId="{E317F9AB-6F05-47EE-8F1B-1BC73ACA230E}"/>
          </ac:picMkLst>
        </pc:picChg>
        <pc:picChg chg="add mod">
          <ac:chgData name="俊欽 黃" userId="517cf047171af29b" providerId="LiveId" clId="{DDCD116D-FEB8-4E48-A0B0-7F41ED437F56}" dt="2021-07-05T23:49:20.010" v="183" actId="1076"/>
          <ac:picMkLst>
            <pc:docMk/>
            <pc:sldMk cId="2810210217" sldId="280"/>
            <ac:picMk id="8" creationId="{CE7E09EB-A21E-400E-B0A9-14D5DAE4AA59}"/>
          </ac:picMkLst>
        </pc:picChg>
        <pc:picChg chg="add del mod ord">
          <ac:chgData name="俊欽 黃" userId="517cf047171af29b" providerId="LiveId" clId="{DDCD116D-FEB8-4E48-A0B0-7F41ED437F56}" dt="2021-07-05T23:50:18.091" v="192" actId="478"/>
          <ac:picMkLst>
            <pc:docMk/>
            <pc:sldMk cId="2810210217" sldId="280"/>
            <ac:picMk id="10" creationId="{7F9C5098-54EF-4C3E-8220-E4B333A15618}"/>
          </ac:picMkLst>
        </pc:picChg>
        <pc:picChg chg="add mod">
          <ac:chgData name="俊欽 黃" userId="517cf047171af29b" providerId="LiveId" clId="{DDCD116D-FEB8-4E48-A0B0-7F41ED437F56}" dt="2021-07-05T23:50:31.927" v="202" actId="1076"/>
          <ac:picMkLst>
            <pc:docMk/>
            <pc:sldMk cId="2810210217" sldId="280"/>
            <ac:picMk id="12" creationId="{E172A672-CD4E-4467-A30F-1433A5E22BBC}"/>
          </ac:picMkLst>
        </pc:picChg>
      </pc:sldChg>
      <pc:sldChg chg="addSp delSp modSp del mod">
        <pc:chgData name="俊欽 黃" userId="517cf047171af29b" providerId="LiveId" clId="{DDCD116D-FEB8-4E48-A0B0-7F41ED437F56}" dt="2021-07-06T00:19:16" v="383" actId="47"/>
        <pc:sldMkLst>
          <pc:docMk/>
          <pc:sldMk cId="3781541583" sldId="281"/>
        </pc:sldMkLst>
        <pc:spChg chg="add mod">
          <ac:chgData name="俊欽 黃" userId="517cf047171af29b" providerId="LiveId" clId="{DDCD116D-FEB8-4E48-A0B0-7F41ED437F56}" dt="2021-07-05T23:58:03.956" v="276"/>
          <ac:spMkLst>
            <pc:docMk/>
            <pc:sldMk cId="3781541583" sldId="281"/>
            <ac:spMk id="7" creationId="{13FABF48-0332-4D5B-942F-55CB0BDDBB23}"/>
          </ac:spMkLst>
        </pc:spChg>
        <pc:spChg chg="add mod">
          <ac:chgData name="俊欽 黃" userId="517cf047171af29b" providerId="LiveId" clId="{DDCD116D-FEB8-4E48-A0B0-7F41ED437F56}" dt="2021-07-05T23:58:03.956" v="276"/>
          <ac:spMkLst>
            <pc:docMk/>
            <pc:sldMk cId="3781541583" sldId="281"/>
            <ac:spMk id="8" creationId="{AF503675-F1AD-4246-B6BC-A5ACDD51A4E8}"/>
          </ac:spMkLst>
        </pc:spChg>
        <pc:spChg chg="del">
          <ac:chgData name="俊欽 黃" userId="517cf047171af29b" providerId="LiveId" clId="{DDCD116D-FEB8-4E48-A0B0-7F41ED437F56}" dt="2021-07-05T23:58:03.541" v="275" actId="478"/>
          <ac:spMkLst>
            <pc:docMk/>
            <pc:sldMk cId="3781541583" sldId="281"/>
            <ac:spMk id="13" creationId="{C2C8FE20-9E6F-4D21-9272-9B60D41F86A5}"/>
          </ac:spMkLst>
        </pc:spChg>
        <pc:spChg chg="del">
          <ac:chgData name="俊欽 黃" userId="517cf047171af29b" providerId="LiveId" clId="{DDCD116D-FEB8-4E48-A0B0-7F41ED437F56}" dt="2021-07-05T23:58:03.541" v="275" actId="478"/>
          <ac:spMkLst>
            <pc:docMk/>
            <pc:sldMk cId="3781541583" sldId="281"/>
            <ac:spMk id="42" creationId="{00000000-0000-0000-0000-000000000000}"/>
          </ac:spMkLst>
        </pc:spChg>
        <pc:picChg chg="del">
          <ac:chgData name="俊欽 黃" userId="517cf047171af29b" providerId="LiveId" clId="{DDCD116D-FEB8-4E48-A0B0-7F41ED437F56}" dt="2021-07-06T00:19:14.386" v="382" actId="478"/>
          <ac:picMkLst>
            <pc:docMk/>
            <pc:sldMk cId="3781541583" sldId="281"/>
            <ac:picMk id="5" creationId="{D4884D5B-0B13-44D6-BC7A-75634384810F}"/>
          </ac:picMkLst>
        </pc:picChg>
      </pc:sldChg>
      <pc:sldChg chg="addSp delSp modSp mod">
        <pc:chgData name="俊欽 黃" userId="517cf047171af29b" providerId="LiveId" clId="{DDCD116D-FEB8-4E48-A0B0-7F41ED437F56}" dt="2021-07-05T23:56:55.730" v="212"/>
        <pc:sldMkLst>
          <pc:docMk/>
          <pc:sldMk cId="1731382187" sldId="282"/>
        </pc:sldMkLst>
        <pc:spChg chg="add mod">
          <ac:chgData name="俊欽 黃" userId="517cf047171af29b" providerId="LiveId" clId="{DDCD116D-FEB8-4E48-A0B0-7F41ED437F56}" dt="2021-07-05T23:56:55.730" v="212"/>
          <ac:spMkLst>
            <pc:docMk/>
            <pc:sldMk cId="1731382187" sldId="282"/>
            <ac:spMk id="7" creationId="{66F7CFB5-A6AA-4E8C-8CB3-EA0A49C0B3E0}"/>
          </ac:spMkLst>
        </pc:spChg>
        <pc:spChg chg="add mod">
          <ac:chgData name="俊欽 黃" userId="517cf047171af29b" providerId="LiveId" clId="{DDCD116D-FEB8-4E48-A0B0-7F41ED437F56}" dt="2021-07-05T23:56:55.730" v="212"/>
          <ac:spMkLst>
            <pc:docMk/>
            <pc:sldMk cId="1731382187" sldId="282"/>
            <ac:spMk id="8" creationId="{6D3E0250-FF18-4885-BC49-ACC370CBAA3C}"/>
          </ac:spMkLst>
        </pc:spChg>
        <pc:spChg chg="del mod">
          <ac:chgData name="俊欽 黃" userId="517cf047171af29b" providerId="LiveId" clId="{DDCD116D-FEB8-4E48-A0B0-7F41ED437F56}" dt="2021-07-05T23:56:54.717" v="211" actId="478"/>
          <ac:spMkLst>
            <pc:docMk/>
            <pc:sldMk cId="1731382187" sldId="282"/>
            <ac:spMk id="13" creationId="{C2C8FE20-9E6F-4D21-9272-9B60D41F86A5}"/>
          </ac:spMkLst>
        </pc:spChg>
        <pc:spChg chg="del">
          <ac:chgData name="俊欽 黃" userId="517cf047171af29b" providerId="LiveId" clId="{DDCD116D-FEB8-4E48-A0B0-7F41ED437F56}" dt="2021-07-05T23:56:54.717" v="211" actId="478"/>
          <ac:spMkLst>
            <pc:docMk/>
            <pc:sldMk cId="1731382187" sldId="282"/>
            <ac:spMk id="42" creationId="{00000000-0000-0000-0000-000000000000}"/>
          </ac:spMkLst>
        </pc:spChg>
        <pc:graphicFrameChg chg="mod modGraphic">
          <ac:chgData name="俊欽 黃" userId="517cf047171af29b" providerId="LiveId" clId="{DDCD116D-FEB8-4E48-A0B0-7F41ED437F56}" dt="2021-07-04T07:35:14.084" v="92" actId="14734"/>
          <ac:graphicFrameMkLst>
            <pc:docMk/>
            <pc:sldMk cId="1731382187" sldId="282"/>
            <ac:graphicFrameMk id="5" creationId="{CA0EDE5A-9926-4CFE-A018-C0F5EE8B04D8}"/>
          </ac:graphicFrameMkLst>
        </pc:graphicFrameChg>
      </pc:sldChg>
      <pc:sldChg chg="addSp delSp modSp add mod">
        <pc:chgData name="俊欽 黃" userId="517cf047171af29b" providerId="LiveId" clId="{DDCD116D-FEB8-4E48-A0B0-7F41ED437F56}" dt="2021-07-06T00:02:21.374" v="338" actId="1076"/>
        <pc:sldMkLst>
          <pc:docMk/>
          <pc:sldMk cId="3574501167" sldId="283"/>
        </pc:sldMkLst>
        <pc:picChg chg="add del mod">
          <ac:chgData name="俊欽 黃" userId="517cf047171af29b" providerId="LiveId" clId="{DDCD116D-FEB8-4E48-A0B0-7F41ED437F56}" dt="2021-07-06T00:01:38.010" v="335" actId="478"/>
          <ac:picMkLst>
            <pc:docMk/>
            <pc:sldMk cId="3574501167" sldId="283"/>
            <ac:picMk id="4" creationId="{DEF9AE16-9BA5-45A9-9F91-EFDA86C33A6C}"/>
          </ac:picMkLst>
        </pc:picChg>
        <pc:picChg chg="del">
          <ac:chgData name="俊欽 黃" userId="517cf047171af29b" providerId="LiveId" clId="{DDCD116D-FEB8-4E48-A0B0-7F41ED437F56}" dt="2021-07-06T00:01:26.694" v="331" actId="478"/>
          <ac:picMkLst>
            <pc:docMk/>
            <pc:sldMk cId="3574501167" sldId="283"/>
            <ac:picMk id="5" creationId="{721E6437-5DE4-4D56-AA6E-E588F6D7257B}"/>
          </ac:picMkLst>
        </pc:picChg>
        <pc:picChg chg="add mod">
          <ac:chgData name="俊欽 黃" userId="517cf047171af29b" providerId="LiveId" clId="{DDCD116D-FEB8-4E48-A0B0-7F41ED437F56}" dt="2021-07-06T00:02:21.374" v="338" actId="1076"/>
          <ac:picMkLst>
            <pc:docMk/>
            <pc:sldMk cId="3574501167" sldId="283"/>
            <ac:picMk id="7" creationId="{EAD5E93D-779B-4413-9192-3FF6ED40DCC1}"/>
          </ac:picMkLst>
        </pc:picChg>
        <pc:picChg chg="del">
          <ac:chgData name="俊欽 黃" userId="517cf047171af29b" providerId="LiveId" clId="{DDCD116D-FEB8-4E48-A0B0-7F41ED437F56}" dt="2021-07-06T00:01:26.694" v="331" actId="478"/>
          <ac:picMkLst>
            <pc:docMk/>
            <pc:sldMk cId="3574501167" sldId="283"/>
            <ac:picMk id="8" creationId="{CE7E09EB-A21E-400E-B0A9-14D5DAE4AA59}"/>
          </ac:picMkLst>
        </pc:picChg>
        <pc:picChg chg="del">
          <ac:chgData name="俊欽 黃" userId="517cf047171af29b" providerId="LiveId" clId="{DDCD116D-FEB8-4E48-A0B0-7F41ED437F56}" dt="2021-07-06T00:01:26.694" v="331" actId="478"/>
          <ac:picMkLst>
            <pc:docMk/>
            <pc:sldMk cId="3574501167" sldId="283"/>
            <ac:picMk id="12" creationId="{E172A672-CD4E-4467-A30F-1433A5E22BBC}"/>
          </ac:picMkLst>
        </pc:picChg>
      </pc:sldChg>
      <pc:sldChg chg="addSp delSp modSp add mod">
        <pc:chgData name="俊欽 黃" userId="517cf047171af29b" providerId="LiveId" clId="{DDCD116D-FEB8-4E48-A0B0-7F41ED437F56}" dt="2021-07-06T00:15:37.162" v="372" actId="1076"/>
        <pc:sldMkLst>
          <pc:docMk/>
          <pc:sldMk cId="689280814" sldId="284"/>
        </pc:sldMkLst>
        <pc:spChg chg="mod">
          <ac:chgData name="俊欽 黃" userId="517cf047171af29b" providerId="LiveId" clId="{DDCD116D-FEB8-4E48-A0B0-7F41ED437F56}" dt="2021-07-06T00:04:51.373" v="360" actId="20577"/>
          <ac:spMkLst>
            <pc:docMk/>
            <pc:sldMk cId="689280814" sldId="284"/>
            <ac:spMk id="3" creationId="{C160CDD9-EB66-4E1B-85A4-95389C61311E}"/>
          </ac:spMkLst>
        </pc:spChg>
        <pc:picChg chg="add mod">
          <ac:chgData name="俊欽 黃" userId="517cf047171af29b" providerId="LiveId" clId="{DDCD116D-FEB8-4E48-A0B0-7F41ED437F56}" dt="2021-07-06T00:04:38.991" v="349" actId="1076"/>
          <ac:picMkLst>
            <pc:docMk/>
            <pc:sldMk cId="689280814" sldId="284"/>
            <ac:picMk id="4" creationId="{D121D9A2-5E83-4B43-AD23-24E9BE48F43D}"/>
          </ac:picMkLst>
        </pc:picChg>
        <pc:picChg chg="add del mod">
          <ac:chgData name="俊欽 黃" userId="517cf047171af29b" providerId="LiveId" clId="{DDCD116D-FEB8-4E48-A0B0-7F41ED437F56}" dt="2021-07-06T00:14:49.279" v="361" actId="478"/>
          <ac:picMkLst>
            <pc:docMk/>
            <pc:sldMk cId="689280814" sldId="284"/>
            <ac:picMk id="6" creationId="{AD1EB084-75F3-4789-9F14-CE155734CA8F}"/>
          </ac:picMkLst>
        </pc:picChg>
        <pc:picChg chg="del">
          <ac:chgData name="俊欽 黃" userId="517cf047171af29b" providerId="LiveId" clId="{DDCD116D-FEB8-4E48-A0B0-7F41ED437F56}" dt="2021-07-06T00:04:16.697" v="340" actId="478"/>
          <ac:picMkLst>
            <pc:docMk/>
            <pc:sldMk cId="689280814" sldId="284"/>
            <ac:picMk id="7" creationId="{EAD5E93D-779B-4413-9192-3FF6ED40DCC1}"/>
          </ac:picMkLst>
        </pc:picChg>
        <pc:picChg chg="add del mod">
          <ac:chgData name="俊欽 黃" userId="517cf047171af29b" providerId="LiveId" clId="{DDCD116D-FEB8-4E48-A0B0-7F41ED437F56}" dt="2021-07-06T00:14:57.265" v="363" actId="478"/>
          <ac:picMkLst>
            <pc:docMk/>
            <pc:sldMk cId="689280814" sldId="284"/>
            <ac:picMk id="9" creationId="{701AA6BF-05C5-46DC-8A48-D756FE64D741}"/>
          </ac:picMkLst>
        </pc:picChg>
        <pc:picChg chg="add mod">
          <ac:chgData name="俊欽 黃" userId="517cf047171af29b" providerId="LiveId" clId="{DDCD116D-FEB8-4E48-A0B0-7F41ED437F56}" dt="2021-07-06T00:15:25.350" v="368" actId="1076"/>
          <ac:picMkLst>
            <pc:docMk/>
            <pc:sldMk cId="689280814" sldId="284"/>
            <ac:picMk id="11" creationId="{F1DEB36B-4536-40A5-9B88-ECD299AFE545}"/>
          </ac:picMkLst>
        </pc:picChg>
        <pc:picChg chg="add mod">
          <ac:chgData name="俊欽 黃" userId="517cf047171af29b" providerId="LiveId" clId="{DDCD116D-FEB8-4E48-A0B0-7F41ED437F56}" dt="2021-07-06T00:15:37.162" v="372" actId="1076"/>
          <ac:picMkLst>
            <pc:docMk/>
            <pc:sldMk cId="689280814" sldId="284"/>
            <ac:picMk id="13" creationId="{03BA1BD9-FF9A-48E9-94EE-6B3BC2B0E013}"/>
          </ac:picMkLst>
        </pc:picChg>
      </pc:sldChg>
      <pc:sldChg chg="addSp delSp modSp add mod">
        <pc:chgData name="俊欽 黃" userId="517cf047171af29b" providerId="LiveId" clId="{DDCD116D-FEB8-4E48-A0B0-7F41ED437F56}" dt="2021-07-06T02:16:07.092" v="404" actId="1076"/>
        <pc:sldMkLst>
          <pc:docMk/>
          <pc:sldMk cId="180904031" sldId="285"/>
        </pc:sldMkLst>
        <pc:picChg chg="del">
          <ac:chgData name="俊欽 黃" userId="517cf047171af29b" providerId="LiveId" clId="{DDCD116D-FEB8-4E48-A0B0-7F41ED437F56}" dt="2021-07-06T00:16:06.786" v="374" actId="478"/>
          <ac:picMkLst>
            <pc:docMk/>
            <pc:sldMk cId="180904031" sldId="285"/>
            <ac:picMk id="4" creationId="{D121D9A2-5E83-4B43-AD23-24E9BE48F43D}"/>
          </ac:picMkLst>
        </pc:picChg>
        <pc:picChg chg="add mod">
          <ac:chgData name="俊欽 黃" userId="517cf047171af29b" providerId="LiveId" clId="{DDCD116D-FEB8-4E48-A0B0-7F41ED437F56}" dt="2021-07-06T02:16:00.525" v="401" actId="1076"/>
          <ac:picMkLst>
            <pc:docMk/>
            <pc:sldMk cId="180904031" sldId="285"/>
            <ac:picMk id="5" creationId="{1B40C4D2-60F5-44C7-9A30-F81C7B965E8D}"/>
          </ac:picMkLst>
        </pc:picChg>
        <pc:picChg chg="add mod">
          <ac:chgData name="俊欽 黃" userId="517cf047171af29b" providerId="LiveId" clId="{DDCD116D-FEB8-4E48-A0B0-7F41ED437F56}" dt="2021-07-06T02:16:07.092" v="404" actId="1076"/>
          <ac:picMkLst>
            <pc:docMk/>
            <pc:sldMk cId="180904031" sldId="285"/>
            <ac:picMk id="7" creationId="{E531612B-83F5-4AAC-B279-5BDC33A89198}"/>
          </ac:picMkLst>
        </pc:picChg>
        <pc:picChg chg="del">
          <ac:chgData name="俊欽 黃" userId="517cf047171af29b" providerId="LiveId" clId="{DDCD116D-FEB8-4E48-A0B0-7F41ED437F56}" dt="2021-07-06T00:16:07.450" v="375" actId="478"/>
          <ac:picMkLst>
            <pc:docMk/>
            <pc:sldMk cId="180904031" sldId="285"/>
            <ac:picMk id="11" creationId="{F1DEB36B-4536-40A5-9B88-ECD299AFE545}"/>
          </ac:picMkLst>
        </pc:picChg>
        <pc:picChg chg="del">
          <ac:chgData name="俊欽 黃" userId="517cf047171af29b" providerId="LiveId" clId="{DDCD116D-FEB8-4E48-A0B0-7F41ED437F56}" dt="2021-07-06T00:16:08.418" v="376" actId="478"/>
          <ac:picMkLst>
            <pc:docMk/>
            <pc:sldMk cId="180904031" sldId="285"/>
            <ac:picMk id="13" creationId="{03BA1BD9-FF9A-48E9-94EE-6B3BC2B0E013}"/>
          </ac:picMkLst>
        </pc:picChg>
      </pc:sldChg>
      <pc:sldChg chg="addSp delSp modSp add mod">
        <pc:chgData name="俊欽 黃" userId="517cf047171af29b" providerId="LiveId" clId="{DDCD116D-FEB8-4E48-A0B0-7F41ED437F56}" dt="2021-07-06T04:42:11.914" v="461" actId="1076"/>
        <pc:sldMkLst>
          <pc:docMk/>
          <pc:sldMk cId="1290538963" sldId="286"/>
        </pc:sldMkLst>
        <pc:spChg chg="mod">
          <ac:chgData name="俊欽 黃" userId="517cf047171af29b" providerId="LiveId" clId="{DDCD116D-FEB8-4E48-A0B0-7F41ED437F56}" dt="2021-07-06T04:42:11.914" v="461" actId="1076"/>
          <ac:spMkLst>
            <pc:docMk/>
            <pc:sldMk cId="1290538963" sldId="286"/>
            <ac:spMk id="3" creationId="{C160CDD9-EB66-4E1B-85A4-95389C61311E}"/>
          </ac:spMkLst>
        </pc:spChg>
        <pc:picChg chg="del">
          <ac:chgData name="俊欽 黃" userId="517cf047171af29b" providerId="LiveId" clId="{DDCD116D-FEB8-4E48-A0B0-7F41ED437F56}" dt="2021-07-06T04:40:42.285" v="435" actId="478"/>
          <ac:picMkLst>
            <pc:docMk/>
            <pc:sldMk cId="1290538963" sldId="286"/>
            <ac:picMk id="4" creationId="{D5E2C745-205E-4834-93E4-701319A73FB6}"/>
          </ac:picMkLst>
        </pc:picChg>
        <pc:picChg chg="add mod">
          <ac:chgData name="俊欽 黃" userId="517cf047171af29b" providerId="LiveId" clId="{DDCD116D-FEB8-4E48-A0B0-7F41ED437F56}" dt="2021-07-06T04:41:05.570" v="438" actId="1076"/>
          <ac:picMkLst>
            <pc:docMk/>
            <pc:sldMk cId="1290538963" sldId="286"/>
            <ac:picMk id="5" creationId="{1DD59F4D-59DD-4CAF-ACCC-CC5615E321C9}"/>
          </ac:picMkLst>
        </pc:picChg>
        <pc:picChg chg="add mod">
          <ac:chgData name="俊欽 黃" userId="517cf047171af29b" providerId="LiveId" clId="{DDCD116D-FEB8-4E48-A0B0-7F41ED437F56}" dt="2021-07-06T04:41:15.588" v="441" actId="1076"/>
          <ac:picMkLst>
            <pc:docMk/>
            <pc:sldMk cId="1290538963" sldId="286"/>
            <ac:picMk id="9" creationId="{C0173E94-26DA-4DA7-BC50-F56FD48987F2}"/>
          </ac:picMkLst>
        </pc:picChg>
        <pc:picChg chg="add mod">
          <ac:chgData name="俊欽 黃" userId="517cf047171af29b" providerId="LiveId" clId="{DDCD116D-FEB8-4E48-A0B0-7F41ED437F56}" dt="2021-07-06T04:41:28.750" v="444" actId="1076"/>
          <ac:picMkLst>
            <pc:docMk/>
            <pc:sldMk cId="1290538963" sldId="286"/>
            <ac:picMk id="11" creationId="{88A02F60-DE1C-4E3D-819A-A12BF5775093}"/>
          </ac:picMkLst>
        </pc:picChg>
      </pc:sldChg>
      <pc:sldChg chg="addSp delSp modSp add mod">
        <pc:chgData name="俊欽 黃" userId="517cf047171af29b" providerId="LiveId" clId="{DDCD116D-FEB8-4E48-A0B0-7F41ED437F56}" dt="2021-07-06T04:47:45.840" v="477" actId="1076"/>
        <pc:sldMkLst>
          <pc:docMk/>
          <pc:sldMk cId="512143693" sldId="287"/>
        </pc:sldMkLst>
        <pc:spChg chg="del">
          <ac:chgData name="俊欽 黃" userId="517cf047171af29b" providerId="LiveId" clId="{DDCD116D-FEB8-4E48-A0B0-7F41ED437F56}" dt="2021-07-06T04:42:27.466" v="462" actId="478"/>
          <ac:spMkLst>
            <pc:docMk/>
            <pc:sldMk cId="512143693" sldId="287"/>
            <ac:spMk id="3" creationId="{C160CDD9-EB66-4E1B-85A4-95389C61311E}"/>
          </ac:spMkLst>
        </pc:spChg>
        <pc:spChg chg="add mod">
          <ac:chgData name="俊欽 黃" userId="517cf047171af29b" providerId="LiveId" clId="{DDCD116D-FEB8-4E48-A0B0-7F41ED437F56}" dt="2021-07-06T04:42:29.425" v="463"/>
          <ac:spMkLst>
            <pc:docMk/>
            <pc:sldMk cId="512143693" sldId="287"/>
            <ac:spMk id="10" creationId="{E0F7815D-9A1F-44A9-97E6-79E98AD7A0CB}"/>
          </ac:spMkLst>
        </pc:spChg>
        <pc:picChg chg="add mod">
          <ac:chgData name="俊欽 黃" userId="517cf047171af29b" providerId="LiveId" clId="{DDCD116D-FEB8-4E48-A0B0-7F41ED437F56}" dt="2021-07-06T04:47:23.703" v="466" actId="1076"/>
          <ac:picMkLst>
            <pc:docMk/>
            <pc:sldMk cId="512143693" sldId="287"/>
            <ac:picMk id="4" creationId="{E9D6ADED-A907-4658-9909-D7701D7F5027}"/>
          </ac:picMkLst>
        </pc:picChg>
        <pc:picChg chg="del">
          <ac:chgData name="俊欽 黃" userId="517cf047171af29b" providerId="LiveId" clId="{DDCD116D-FEB8-4E48-A0B0-7F41ED437F56}" dt="2021-07-06T04:41:36.126" v="446" actId="478"/>
          <ac:picMkLst>
            <pc:docMk/>
            <pc:sldMk cId="512143693" sldId="287"/>
            <ac:picMk id="5" creationId="{1DD59F4D-59DD-4CAF-ACCC-CC5615E321C9}"/>
          </ac:picMkLst>
        </pc:picChg>
        <pc:picChg chg="del">
          <ac:chgData name="俊欽 黃" userId="517cf047171af29b" providerId="LiveId" clId="{DDCD116D-FEB8-4E48-A0B0-7F41ED437F56}" dt="2021-07-06T04:41:36.776" v="447" actId="478"/>
          <ac:picMkLst>
            <pc:docMk/>
            <pc:sldMk cId="512143693" sldId="287"/>
            <ac:picMk id="9" creationId="{C0173E94-26DA-4DA7-BC50-F56FD48987F2}"/>
          </ac:picMkLst>
        </pc:picChg>
        <pc:picChg chg="del">
          <ac:chgData name="俊欽 黃" userId="517cf047171af29b" providerId="LiveId" clId="{DDCD116D-FEB8-4E48-A0B0-7F41ED437F56}" dt="2021-07-06T04:41:38.554" v="448" actId="478"/>
          <ac:picMkLst>
            <pc:docMk/>
            <pc:sldMk cId="512143693" sldId="287"/>
            <ac:picMk id="11" creationId="{88A02F60-DE1C-4E3D-819A-A12BF5775093}"/>
          </ac:picMkLst>
        </pc:picChg>
        <pc:picChg chg="add mod">
          <ac:chgData name="俊欽 黃" userId="517cf047171af29b" providerId="LiveId" clId="{DDCD116D-FEB8-4E48-A0B0-7F41ED437F56}" dt="2021-07-06T04:47:35.051" v="472" actId="1076"/>
          <ac:picMkLst>
            <pc:docMk/>
            <pc:sldMk cId="512143693" sldId="287"/>
            <ac:picMk id="12" creationId="{B8EAC9D3-9563-43E4-9462-1C66650AFD42}"/>
          </ac:picMkLst>
        </pc:picChg>
        <pc:picChg chg="add mod">
          <ac:chgData name="俊欽 黃" userId="517cf047171af29b" providerId="LiveId" clId="{DDCD116D-FEB8-4E48-A0B0-7F41ED437F56}" dt="2021-07-06T04:47:45.840" v="477" actId="1076"/>
          <ac:picMkLst>
            <pc:docMk/>
            <pc:sldMk cId="512143693" sldId="287"/>
            <ac:picMk id="14" creationId="{0F4375FC-7D2C-4BA1-8A36-C5DCA74FAA86}"/>
          </ac:picMkLst>
        </pc:picChg>
      </pc:sldChg>
      <pc:sldChg chg="addSp delSp modSp add mod">
        <pc:chgData name="俊欽 黃" userId="517cf047171af29b" providerId="LiveId" clId="{DDCD116D-FEB8-4E48-A0B0-7F41ED437F56}" dt="2021-07-06T05:15:04.335" v="512" actId="1076"/>
        <pc:sldMkLst>
          <pc:docMk/>
          <pc:sldMk cId="4008956572" sldId="288"/>
        </pc:sldMkLst>
        <pc:spChg chg="mod">
          <ac:chgData name="俊欽 黃" userId="517cf047171af29b" providerId="LiveId" clId="{DDCD116D-FEB8-4E48-A0B0-7F41ED437F56}" dt="2021-07-06T04:48:23.919" v="496" actId="20577"/>
          <ac:spMkLst>
            <pc:docMk/>
            <pc:sldMk cId="4008956572" sldId="288"/>
            <ac:spMk id="10" creationId="{E0F7815D-9A1F-44A9-97E6-79E98AD7A0CB}"/>
          </ac:spMkLst>
        </pc:spChg>
        <pc:picChg chg="add mod">
          <ac:chgData name="俊欽 黃" userId="517cf047171af29b" providerId="LiveId" clId="{DDCD116D-FEB8-4E48-A0B0-7F41ED437F56}" dt="2021-07-06T05:14:38.231" v="502" actId="1076"/>
          <ac:picMkLst>
            <pc:docMk/>
            <pc:sldMk cId="4008956572" sldId="288"/>
            <ac:picMk id="3" creationId="{C6DD611C-C8FA-4676-AC68-DEB700156145}"/>
          </ac:picMkLst>
        </pc:picChg>
        <pc:picChg chg="del">
          <ac:chgData name="俊欽 黃" userId="517cf047171af29b" providerId="LiveId" clId="{DDCD116D-FEB8-4E48-A0B0-7F41ED437F56}" dt="2021-07-06T05:14:23.470" v="497" actId="478"/>
          <ac:picMkLst>
            <pc:docMk/>
            <pc:sldMk cId="4008956572" sldId="288"/>
            <ac:picMk id="4" creationId="{E9D6ADED-A907-4658-9909-D7701D7F5027}"/>
          </ac:picMkLst>
        </pc:picChg>
        <pc:picChg chg="add mod">
          <ac:chgData name="俊欽 黃" userId="517cf047171af29b" providerId="LiveId" clId="{DDCD116D-FEB8-4E48-A0B0-7F41ED437F56}" dt="2021-07-06T05:14:45.841" v="507" actId="1076"/>
          <ac:picMkLst>
            <pc:docMk/>
            <pc:sldMk cId="4008956572" sldId="288"/>
            <ac:picMk id="6" creationId="{721CDE0B-C702-40D7-83DD-77727D767823}"/>
          </ac:picMkLst>
        </pc:picChg>
        <pc:picChg chg="add mod">
          <ac:chgData name="俊欽 黃" userId="517cf047171af29b" providerId="LiveId" clId="{DDCD116D-FEB8-4E48-A0B0-7F41ED437F56}" dt="2021-07-06T05:15:04.335" v="512" actId="1076"/>
          <ac:picMkLst>
            <pc:docMk/>
            <pc:sldMk cId="4008956572" sldId="288"/>
            <ac:picMk id="11" creationId="{70DA11E0-C262-45D2-948D-D95FC3127E19}"/>
          </ac:picMkLst>
        </pc:picChg>
        <pc:picChg chg="del">
          <ac:chgData name="俊欽 黃" userId="517cf047171af29b" providerId="LiveId" clId="{DDCD116D-FEB8-4E48-A0B0-7F41ED437F56}" dt="2021-07-06T05:14:25.138" v="498" actId="478"/>
          <ac:picMkLst>
            <pc:docMk/>
            <pc:sldMk cId="4008956572" sldId="288"/>
            <ac:picMk id="12" creationId="{B8EAC9D3-9563-43E4-9462-1C66650AFD42}"/>
          </ac:picMkLst>
        </pc:picChg>
        <pc:picChg chg="del">
          <ac:chgData name="俊欽 黃" userId="517cf047171af29b" providerId="LiveId" clId="{DDCD116D-FEB8-4E48-A0B0-7F41ED437F56}" dt="2021-07-06T05:14:25.912" v="499" actId="478"/>
          <ac:picMkLst>
            <pc:docMk/>
            <pc:sldMk cId="4008956572" sldId="288"/>
            <ac:picMk id="14" creationId="{0F4375FC-7D2C-4BA1-8A36-C5DCA74FAA86}"/>
          </ac:picMkLst>
        </pc:picChg>
      </pc:sldChg>
      <pc:sldChg chg="addSp delSp modSp add mod">
        <pc:chgData name="俊欽 黃" userId="517cf047171af29b" providerId="LiveId" clId="{DDCD116D-FEB8-4E48-A0B0-7F41ED437F56}" dt="2021-07-06T05:15:22.839" v="518" actId="14100"/>
        <pc:sldMkLst>
          <pc:docMk/>
          <pc:sldMk cId="1150955465" sldId="289"/>
        </pc:sldMkLst>
        <pc:picChg chg="del">
          <ac:chgData name="俊欽 黃" userId="517cf047171af29b" providerId="LiveId" clId="{DDCD116D-FEB8-4E48-A0B0-7F41ED437F56}" dt="2021-07-06T05:15:14.212" v="514" actId="478"/>
          <ac:picMkLst>
            <pc:docMk/>
            <pc:sldMk cId="1150955465" sldId="289"/>
            <ac:picMk id="3" creationId="{C6DD611C-C8FA-4676-AC68-DEB700156145}"/>
          </ac:picMkLst>
        </pc:picChg>
        <pc:picChg chg="add mod">
          <ac:chgData name="俊欽 黃" userId="517cf047171af29b" providerId="LiveId" clId="{DDCD116D-FEB8-4E48-A0B0-7F41ED437F56}" dt="2021-07-06T05:15:22.839" v="518" actId="14100"/>
          <ac:picMkLst>
            <pc:docMk/>
            <pc:sldMk cId="1150955465" sldId="289"/>
            <ac:picMk id="4" creationId="{49F1205E-44D2-490C-B447-EB21DE0AC055}"/>
          </ac:picMkLst>
        </pc:picChg>
        <pc:picChg chg="del">
          <ac:chgData name="俊欽 黃" userId="517cf047171af29b" providerId="LiveId" clId="{DDCD116D-FEB8-4E48-A0B0-7F41ED437F56}" dt="2021-07-06T05:15:14.730" v="515" actId="478"/>
          <ac:picMkLst>
            <pc:docMk/>
            <pc:sldMk cId="1150955465" sldId="289"/>
            <ac:picMk id="6" creationId="{721CDE0B-C702-40D7-83DD-77727D767823}"/>
          </ac:picMkLst>
        </pc:picChg>
        <pc:picChg chg="del">
          <ac:chgData name="俊欽 黃" userId="517cf047171af29b" providerId="LiveId" clId="{DDCD116D-FEB8-4E48-A0B0-7F41ED437F56}" dt="2021-07-06T05:15:15.562" v="516" actId="478"/>
          <ac:picMkLst>
            <pc:docMk/>
            <pc:sldMk cId="1150955465" sldId="289"/>
            <ac:picMk id="11" creationId="{70DA11E0-C262-45D2-948D-D95FC3127E19}"/>
          </ac:picMkLst>
        </pc:picChg>
      </pc:sldChg>
      <pc:sldChg chg="addSp delSp modSp add mod">
        <pc:chgData name="俊欽 黃" userId="517cf047171af29b" providerId="LiveId" clId="{DDCD116D-FEB8-4E48-A0B0-7F41ED437F56}" dt="2021-07-06T06:40:05.801" v="576" actId="20577"/>
        <pc:sldMkLst>
          <pc:docMk/>
          <pc:sldMk cId="524729986" sldId="290"/>
        </pc:sldMkLst>
        <pc:spChg chg="mod">
          <ac:chgData name="俊欽 黃" userId="517cf047171af29b" providerId="LiveId" clId="{DDCD116D-FEB8-4E48-A0B0-7F41ED437F56}" dt="2021-07-06T06:40:05.801" v="576" actId="20577"/>
          <ac:spMkLst>
            <pc:docMk/>
            <pc:sldMk cId="524729986" sldId="290"/>
            <ac:spMk id="10" creationId="{E0F7815D-9A1F-44A9-97E6-79E98AD7A0CB}"/>
          </ac:spMkLst>
        </pc:spChg>
        <pc:picChg chg="add mod">
          <ac:chgData name="俊欽 黃" userId="517cf047171af29b" providerId="LiveId" clId="{DDCD116D-FEB8-4E48-A0B0-7F41ED437F56}" dt="2021-07-06T06:37:27.779" v="525" actId="1076"/>
          <ac:picMkLst>
            <pc:docMk/>
            <pc:sldMk cId="524729986" sldId="290"/>
            <ac:picMk id="3" creationId="{AD01A8DD-4F66-4803-9960-87FF338443D6}"/>
          </ac:picMkLst>
        </pc:picChg>
        <pc:picChg chg="del">
          <ac:chgData name="俊欽 黃" userId="517cf047171af29b" providerId="LiveId" clId="{DDCD116D-FEB8-4E48-A0B0-7F41ED437F56}" dt="2021-07-06T06:35:35.839" v="520" actId="478"/>
          <ac:picMkLst>
            <pc:docMk/>
            <pc:sldMk cId="524729986" sldId="290"/>
            <ac:picMk id="4" creationId="{E9D6ADED-A907-4658-9909-D7701D7F5027}"/>
          </ac:picMkLst>
        </pc:picChg>
        <pc:picChg chg="add mod">
          <ac:chgData name="俊欽 黃" userId="517cf047171af29b" providerId="LiveId" clId="{DDCD116D-FEB8-4E48-A0B0-7F41ED437F56}" dt="2021-07-06T06:37:35.737" v="528" actId="1076"/>
          <ac:picMkLst>
            <pc:docMk/>
            <pc:sldMk cId="524729986" sldId="290"/>
            <ac:picMk id="6" creationId="{A2FAA718-590E-47CC-969D-E5B2B077D2A7}"/>
          </ac:picMkLst>
        </pc:picChg>
        <pc:picChg chg="add mod">
          <ac:chgData name="俊欽 黃" userId="517cf047171af29b" providerId="LiveId" clId="{DDCD116D-FEB8-4E48-A0B0-7F41ED437F56}" dt="2021-07-06T06:37:49.532" v="533" actId="14100"/>
          <ac:picMkLst>
            <pc:docMk/>
            <pc:sldMk cId="524729986" sldId="290"/>
            <ac:picMk id="11" creationId="{CAF89FC7-5A9F-4515-8E37-BEE6C0816A96}"/>
          </ac:picMkLst>
        </pc:picChg>
        <pc:picChg chg="del">
          <ac:chgData name="俊欽 黃" userId="517cf047171af29b" providerId="LiveId" clId="{DDCD116D-FEB8-4E48-A0B0-7F41ED437F56}" dt="2021-07-06T06:35:36.550" v="521" actId="478"/>
          <ac:picMkLst>
            <pc:docMk/>
            <pc:sldMk cId="524729986" sldId="290"/>
            <ac:picMk id="12" creationId="{B8EAC9D3-9563-43E4-9462-1C66650AFD42}"/>
          </ac:picMkLst>
        </pc:picChg>
        <pc:picChg chg="del">
          <ac:chgData name="俊欽 黃" userId="517cf047171af29b" providerId="LiveId" clId="{DDCD116D-FEB8-4E48-A0B0-7F41ED437F56}" dt="2021-07-06T06:35:37.238" v="522" actId="478"/>
          <ac:picMkLst>
            <pc:docMk/>
            <pc:sldMk cId="524729986" sldId="290"/>
            <ac:picMk id="14" creationId="{0F4375FC-7D2C-4BA1-8A36-C5DCA74FAA86}"/>
          </ac:picMkLst>
        </pc:picChg>
      </pc:sldChg>
      <pc:sldChg chg="addSp delSp modSp add mod">
        <pc:chgData name="俊欽 黃" userId="517cf047171af29b" providerId="LiveId" clId="{DDCD116D-FEB8-4E48-A0B0-7F41ED437F56}" dt="2021-07-06T06:42:10.511" v="617" actId="20577"/>
        <pc:sldMkLst>
          <pc:docMk/>
          <pc:sldMk cId="496609998" sldId="291"/>
        </pc:sldMkLst>
        <pc:spChg chg="mod">
          <ac:chgData name="俊欽 黃" userId="517cf047171af29b" providerId="LiveId" clId="{DDCD116D-FEB8-4E48-A0B0-7F41ED437F56}" dt="2021-07-06T06:42:10.511" v="617" actId="20577"/>
          <ac:spMkLst>
            <pc:docMk/>
            <pc:sldMk cId="496609998" sldId="291"/>
            <ac:spMk id="10" creationId="{E0F7815D-9A1F-44A9-97E6-79E98AD7A0CB}"/>
          </ac:spMkLst>
        </pc:spChg>
        <pc:picChg chg="del">
          <ac:chgData name="俊欽 黃" userId="517cf047171af29b" providerId="LiveId" clId="{DDCD116D-FEB8-4E48-A0B0-7F41ED437F56}" dt="2021-07-06T06:38:23.103" v="535" actId="478"/>
          <ac:picMkLst>
            <pc:docMk/>
            <pc:sldMk cId="496609998" sldId="291"/>
            <ac:picMk id="3" creationId="{AD01A8DD-4F66-4803-9960-87FF338443D6}"/>
          </ac:picMkLst>
        </pc:picChg>
        <pc:picChg chg="add mod">
          <ac:chgData name="俊欽 黃" userId="517cf047171af29b" providerId="LiveId" clId="{DDCD116D-FEB8-4E48-A0B0-7F41ED437F56}" dt="2021-07-06T06:40:35.535" v="587" actId="1076"/>
          <ac:picMkLst>
            <pc:docMk/>
            <pc:sldMk cId="496609998" sldId="291"/>
            <ac:picMk id="4" creationId="{067EC9CB-B80F-46C7-9398-4771151BC042}"/>
          </ac:picMkLst>
        </pc:picChg>
        <pc:picChg chg="del">
          <ac:chgData name="俊欽 黃" userId="517cf047171af29b" providerId="LiveId" clId="{DDCD116D-FEB8-4E48-A0B0-7F41ED437F56}" dt="2021-07-06T06:38:23.815" v="536" actId="478"/>
          <ac:picMkLst>
            <pc:docMk/>
            <pc:sldMk cId="496609998" sldId="291"/>
            <ac:picMk id="6" creationId="{A2FAA718-590E-47CC-969D-E5B2B077D2A7}"/>
          </ac:picMkLst>
        </pc:picChg>
        <pc:picChg chg="add del mod">
          <ac:chgData name="俊欽 黃" userId="517cf047171af29b" providerId="LiveId" clId="{DDCD116D-FEB8-4E48-A0B0-7F41ED437F56}" dt="2021-07-06T06:40:32.146" v="585" actId="478"/>
          <ac:picMkLst>
            <pc:docMk/>
            <pc:sldMk cId="496609998" sldId="291"/>
            <ac:picMk id="9" creationId="{9B92CDF2-2FB1-42DE-BBFD-F96C0EC4CBCB}"/>
          </ac:picMkLst>
        </pc:picChg>
        <pc:picChg chg="del">
          <ac:chgData name="俊欽 黃" userId="517cf047171af29b" providerId="LiveId" clId="{DDCD116D-FEB8-4E48-A0B0-7F41ED437F56}" dt="2021-07-06T06:38:25.046" v="537" actId="478"/>
          <ac:picMkLst>
            <pc:docMk/>
            <pc:sldMk cId="496609998" sldId="291"/>
            <ac:picMk id="11" creationId="{CAF89FC7-5A9F-4515-8E37-BEE6C0816A96}"/>
          </ac:picMkLst>
        </pc:picChg>
        <pc:picChg chg="add del mod">
          <ac:chgData name="俊欽 黃" userId="517cf047171af29b" providerId="LiveId" clId="{DDCD116D-FEB8-4E48-A0B0-7F41ED437F56}" dt="2021-07-06T06:40:32.754" v="586" actId="478"/>
          <ac:picMkLst>
            <pc:docMk/>
            <pc:sldMk cId="496609998" sldId="291"/>
            <ac:picMk id="13" creationId="{0CCD70E8-F4C2-4934-8A9A-E93BCCC797DA}"/>
          </ac:picMkLst>
        </pc:picChg>
      </pc:sldChg>
      <pc:sldChg chg="addSp delSp modSp add mod">
        <pc:chgData name="俊欽 黃" userId="517cf047171af29b" providerId="LiveId" clId="{DDCD116D-FEB8-4E48-A0B0-7F41ED437F56}" dt="2021-07-06T06:41:50.676" v="606" actId="1076"/>
        <pc:sldMkLst>
          <pc:docMk/>
          <pc:sldMk cId="809269509" sldId="292"/>
        </pc:sldMkLst>
        <pc:picChg chg="add del mod">
          <ac:chgData name="俊欽 黃" userId="517cf047171af29b" providerId="LiveId" clId="{DDCD116D-FEB8-4E48-A0B0-7F41ED437F56}" dt="2021-07-06T06:41:19.630" v="598" actId="478"/>
          <ac:picMkLst>
            <pc:docMk/>
            <pc:sldMk cId="809269509" sldId="292"/>
            <ac:picMk id="3" creationId="{7787E2F3-7EF9-4FA7-8ECF-7945F8BCA6C3}"/>
          </ac:picMkLst>
        </pc:picChg>
        <pc:picChg chg="del">
          <ac:chgData name="俊欽 黃" userId="517cf047171af29b" providerId="LiveId" clId="{DDCD116D-FEB8-4E48-A0B0-7F41ED437F56}" dt="2021-07-06T06:39:06.855" v="554" actId="478"/>
          <ac:picMkLst>
            <pc:docMk/>
            <pc:sldMk cId="809269509" sldId="292"/>
            <ac:picMk id="4" creationId="{067EC9CB-B80F-46C7-9398-4771151BC042}"/>
          </ac:picMkLst>
        </pc:picChg>
        <pc:picChg chg="add mod">
          <ac:chgData name="俊欽 黃" userId="517cf047171af29b" providerId="LiveId" clId="{DDCD116D-FEB8-4E48-A0B0-7F41ED437F56}" dt="2021-07-06T06:41:44.486" v="604" actId="1076"/>
          <ac:picMkLst>
            <pc:docMk/>
            <pc:sldMk cId="809269509" sldId="292"/>
            <ac:picMk id="6" creationId="{B8C805F3-613E-4F28-9181-07A66A5C471C}"/>
          </ac:picMkLst>
        </pc:picChg>
        <pc:picChg chg="del">
          <ac:chgData name="俊欽 黃" userId="517cf047171af29b" providerId="LiveId" clId="{DDCD116D-FEB8-4E48-A0B0-7F41ED437F56}" dt="2021-07-06T06:39:07.422" v="555" actId="478"/>
          <ac:picMkLst>
            <pc:docMk/>
            <pc:sldMk cId="809269509" sldId="292"/>
            <ac:picMk id="9" creationId="{9B92CDF2-2FB1-42DE-BBFD-F96C0EC4CBCB}"/>
          </ac:picMkLst>
        </pc:picChg>
        <pc:picChg chg="add mod">
          <ac:chgData name="俊欽 黃" userId="517cf047171af29b" providerId="LiveId" clId="{DDCD116D-FEB8-4E48-A0B0-7F41ED437F56}" dt="2021-07-06T06:41:46.629" v="605" actId="1076"/>
          <ac:picMkLst>
            <pc:docMk/>
            <pc:sldMk cId="809269509" sldId="292"/>
            <ac:picMk id="12" creationId="{B825ABED-5AD2-4594-871A-F8B74EB7D611}"/>
          </ac:picMkLst>
        </pc:picChg>
        <pc:picChg chg="del">
          <ac:chgData name="俊欽 黃" userId="517cf047171af29b" providerId="LiveId" clId="{DDCD116D-FEB8-4E48-A0B0-7F41ED437F56}" dt="2021-07-06T06:39:08.037" v="556" actId="478"/>
          <ac:picMkLst>
            <pc:docMk/>
            <pc:sldMk cId="809269509" sldId="292"/>
            <ac:picMk id="13" creationId="{0CCD70E8-F4C2-4934-8A9A-E93BCCC797DA}"/>
          </ac:picMkLst>
        </pc:picChg>
        <pc:picChg chg="add mod">
          <ac:chgData name="俊欽 黃" userId="517cf047171af29b" providerId="LiveId" clId="{DDCD116D-FEB8-4E48-A0B0-7F41ED437F56}" dt="2021-07-06T06:41:50.676" v="606" actId="1076"/>
          <ac:picMkLst>
            <pc:docMk/>
            <pc:sldMk cId="809269509" sldId="292"/>
            <ac:picMk id="15" creationId="{180F1C52-25FD-4D4E-BA13-31FF7B750528}"/>
          </ac:picMkLst>
        </pc:picChg>
      </pc:sldChg>
      <pc:sldChg chg="addSp delSp modSp add mod">
        <pc:chgData name="俊欽 黃" userId="517cf047171af29b" providerId="LiveId" clId="{DDCD116D-FEB8-4E48-A0B0-7F41ED437F56}" dt="2021-07-06T06:42:24.304" v="631" actId="1076"/>
        <pc:sldMkLst>
          <pc:docMk/>
          <pc:sldMk cId="3785922306" sldId="293"/>
        </pc:sldMkLst>
        <pc:spChg chg="mod">
          <ac:chgData name="俊欽 黃" userId="517cf047171af29b" providerId="LiveId" clId="{DDCD116D-FEB8-4E48-A0B0-7F41ED437F56}" dt="2021-07-06T06:42:24.304" v="631" actId="1076"/>
          <ac:spMkLst>
            <pc:docMk/>
            <pc:sldMk cId="3785922306" sldId="293"/>
            <ac:spMk id="10" creationId="{E0F7815D-9A1F-44A9-97E6-79E98AD7A0CB}"/>
          </ac:spMkLst>
        </pc:spChg>
        <pc:picChg chg="add mod">
          <ac:chgData name="俊欽 黃" userId="517cf047171af29b" providerId="LiveId" clId="{DDCD116D-FEB8-4E48-A0B0-7F41ED437F56}" dt="2021-07-06T06:41:15.569" v="597" actId="14100"/>
          <ac:picMkLst>
            <pc:docMk/>
            <pc:sldMk cId="3785922306" sldId="293"/>
            <ac:picMk id="3" creationId="{B9EC55A2-CBAC-4130-8B01-9C892DFFFE48}"/>
          </ac:picMkLst>
        </pc:picChg>
        <pc:picChg chg="del">
          <ac:chgData name="俊欽 黃" userId="517cf047171af29b" providerId="LiveId" clId="{DDCD116D-FEB8-4E48-A0B0-7F41ED437F56}" dt="2021-07-06T06:40:42.705" v="588" actId="478"/>
          <ac:picMkLst>
            <pc:docMk/>
            <pc:sldMk cId="3785922306" sldId="293"/>
            <ac:picMk id="4" creationId="{067EC9CB-B80F-46C7-9398-4771151BC042}"/>
          </ac:picMkLst>
        </pc:picChg>
        <pc:picChg chg="mod">
          <ac:chgData name="俊欽 黃" userId="517cf047171af29b" providerId="LiveId" clId="{DDCD116D-FEB8-4E48-A0B0-7F41ED437F56}" dt="2021-07-06T06:40:51.468" v="591" actId="14100"/>
          <ac:picMkLst>
            <pc:docMk/>
            <pc:sldMk cId="3785922306" sldId="293"/>
            <ac:picMk id="9" creationId="{9B92CDF2-2FB1-42DE-BBFD-F96C0EC4CBCB}"/>
          </ac:picMkLst>
        </pc:picChg>
        <pc:picChg chg="mod">
          <ac:chgData name="俊欽 黃" userId="517cf047171af29b" providerId="LiveId" clId="{DDCD116D-FEB8-4E48-A0B0-7F41ED437F56}" dt="2021-07-06T06:40:54.328" v="592" actId="1076"/>
          <ac:picMkLst>
            <pc:docMk/>
            <pc:sldMk cId="3785922306" sldId="293"/>
            <ac:picMk id="13" creationId="{0CCD70E8-F4C2-4934-8A9A-E93BCCC797DA}"/>
          </ac:picMkLst>
        </pc:picChg>
      </pc:sldChg>
      <pc:sldChg chg="addSp delSp modSp add mod">
        <pc:chgData name="俊欽 黃" userId="517cf047171af29b" providerId="LiveId" clId="{DDCD116D-FEB8-4E48-A0B0-7F41ED437F56}" dt="2021-07-06T07:04:51.394" v="670" actId="1076"/>
        <pc:sldMkLst>
          <pc:docMk/>
          <pc:sldMk cId="4004443406" sldId="294"/>
        </pc:sldMkLst>
        <pc:spChg chg="mod">
          <ac:chgData name="俊欽 黃" userId="517cf047171af29b" providerId="LiveId" clId="{DDCD116D-FEB8-4E48-A0B0-7F41ED437F56}" dt="2021-07-06T07:03:53.294" v="654" actId="20577"/>
          <ac:spMkLst>
            <pc:docMk/>
            <pc:sldMk cId="4004443406" sldId="294"/>
            <ac:spMk id="10" creationId="{E0F7815D-9A1F-44A9-97E6-79E98AD7A0CB}"/>
          </ac:spMkLst>
        </pc:spChg>
        <pc:picChg chg="add mod">
          <ac:chgData name="俊欽 黃" userId="517cf047171af29b" providerId="LiveId" clId="{DDCD116D-FEB8-4E48-A0B0-7F41ED437F56}" dt="2021-07-06T07:04:09.666" v="660" actId="1076"/>
          <ac:picMkLst>
            <pc:docMk/>
            <pc:sldMk cId="4004443406" sldId="294"/>
            <ac:picMk id="3" creationId="{A6FD229D-2676-48F9-A2ED-FF1CAD9B8B4E}"/>
          </ac:picMkLst>
        </pc:picChg>
        <pc:picChg chg="del">
          <ac:chgData name="俊欽 黃" userId="517cf047171af29b" providerId="LiveId" clId="{DDCD116D-FEB8-4E48-A0B0-7F41ED437F56}" dt="2021-07-06T07:03:56.573" v="655" actId="478"/>
          <ac:picMkLst>
            <pc:docMk/>
            <pc:sldMk cId="4004443406" sldId="294"/>
            <ac:picMk id="4" creationId="{067EC9CB-B80F-46C7-9398-4771151BC042}"/>
          </ac:picMkLst>
        </pc:picChg>
        <pc:picChg chg="add mod">
          <ac:chgData name="俊欽 黃" userId="517cf047171af29b" providerId="LiveId" clId="{DDCD116D-FEB8-4E48-A0B0-7F41ED437F56}" dt="2021-07-06T07:04:22.728" v="666" actId="1076"/>
          <ac:picMkLst>
            <pc:docMk/>
            <pc:sldMk cId="4004443406" sldId="294"/>
            <ac:picMk id="6" creationId="{9DF82ECD-80CA-4E17-8622-291993C93EA8}"/>
          </ac:picMkLst>
        </pc:picChg>
        <pc:picChg chg="add mod">
          <ac:chgData name="俊欽 黃" userId="517cf047171af29b" providerId="LiveId" clId="{DDCD116D-FEB8-4E48-A0B0-7F41ED437F56}" dt="2021-07-06T07:04:51.394" v="670" actId="1076"/>
          <ac:picMkLst>
            <pc:docMk/>
            <pc:sldMk cId="4004443406" sldId="294"/>
            <ac:picMk id="11" creationId="{32304CFE-36C0-4DF3-A8DF-4D00FDF053C9}"/>
          </ac:picMkLst>
        </pc:picChg>
      </pc:sldChg>
      <pc:sldChg chg="addSp delSp modSp add mod">
        <pc:chgData name="俊欽 黃" userId="517cf047171af29b" providerId="LiveId" clId="{DDCD116D-FEB8-4E48-A0B0-7F41ED437F56}" dt="2021-07-06T07:05:03.249" v="676" actId="14100"/>
        <pc:sldMkLst>
          <pc:docMk/>
          <pc:sldMk cId="4251769279" sldId="295"/>
        </pc:sldMkLst>
        <pc:picChg chg="del">
          <ac:chgData name="俊欽 黃" userId="517cf047171af29b" providerId="LiveId" clId="{DDCD116D-FEB8-4E48-A0B0-7F41ED437F56}" dt="2021-07-06T07:04:57.277" v="672" actId="478"/>
          <ac:picMkLst>
            <pc:docMk/>
            <pc:sldMk cId="4251769279" sldId="295"/>
            <ac:picMk id="3" creationId="{A6FD229D-2676-48F9-A2ED-FF1CAD9B8B4E}"/>
          </ac:picMkLst>
        </pc:picChg>
        <pc:picChg chg="add mod">
          <ac:chgData name="俊欽 黃" userId="517cf047171af29b" providerId="LiveId" clId="{DDCD116D-FEB8-4E48-A0B0-7F41ED437F56}" dt="2021-07-06T07:05:03.249" v="676" actId="14100"/>
          <ac:picMkLst>
            <pc:docMk/>
            <pc:sldMk cId="4251769279" sldId="295"/>
            <ac:picMk id="4" creationId="{811E66CD-DE5D-493F-971A-4AAC7E1F1722}"/>
          </ac:picMkLst>
        </pc:picChg>
        <pc:picChg chg="del">
          <ac:chgData name="俊欽 黃" userId="517cf047171af29b" providerId="LiveId" clId="{DDCD116D-FEB8-4E48-A0B0-7F41ED437F56}" dt="2021-07-06T07:04:57.853" v="673" actId="478"/>
          <ac:picMkLst>
            <pc:docMk/>
            <pc:sldMk cId="4251769279" sldId="295"/>
            <ac:picMk id="6" creationId="{9DF82ECD-80CA-4E17-8622-291993C93EA8}"/>
          </ac:picMkLst>
        </pc:picChg>
        <pc:picChg chg="del">
          <ac:chgData name="俊欽 黃" userId="517cf047171af29b" providerId="LiveId" clId="{DDCD116D-FEB8-4E48-A0B0-7F41ED437F56}" dt="2021-07-06T07:04:58.541" v="674" actId="478"/>
          <ac:picMkLst>
            <pc:docMk/>
            <pc:sldMk cId="4251769279" sldId="295"/>
            <ac:picMk id="11" creationId="{32304CFE-36C0-4DF3-A8DF-4D00FDF053C9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Arial Narrow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Arial Narrow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Arial Narrow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Arial Narrow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Arial Narrow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Arial Narrow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Arial Narrow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Arial Narrow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Arial Narrow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安全畫面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空白放影片"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內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banner.png" descr="bann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theme.png" descr="theme.png"/>
          <p:cNvPicPr>
            <a:picLocks noChangeAspect="1"/>
          </p:cNvPicPr>
          <p:nvPr/>
        </p:nvPicPr>
        <p:blipFill>
          <a:blip r:embed="rId3">
            <a:alphaModFix amt="19845"/>
          </a:blip>
          <a:stretch>
            <a:fillRect/>
          </a:stretch>
        </p:blipFill>
        <p:spPr>
          <a:xfrm>
            <a:off x="-415440" y="0"/>
            <a:ext cx="24384001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29" name="幻燈片編號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g.png" descr="bg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" name="Masterbrand.png" descr="Masterbran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24384000" cy="13716000"/>
          </a:xfrm>
          <a:prstGeom prst="rect">
            <a:avLst/>
          </a:prstGeom>
          <a:ln w="12700">
            <a:miter lim="400000"/>
          </a:ln>
        </p:spPr>
      </p:pic>
      <p:sp>
        <p:nvSpPr>
          <p:cNvPr id="4" name="大標題文字"/>
          <p:cNvSpPr txBox="1">
            <a:spLocks noGrp="1"/>
          </p:cNvSpPr>
          <p:nvPr>
            <p:ph type="title"/>
          </p:nvPr>
        </p:nvSpPr>
        <p:spPr>
          <a:xfrm>
            <a:off x="1689100" y="355600"/>
            <a:ext cx="21005800" cy="228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大標題文字</a:t>
            </a:r>
          </a:p>
        </p:txBody>
      </p:sp>
      <p:sp>
        <p:nvSpPr>
          <p:cNvPr id="5" name="內文層級一…"/>
          <p:cNvSpPr txBox="1">
            <a:spLocks noGrp="1"/>
          </p:cNvSpPr>
          <p:nvPr>
            <p:ph type="body" idx="1"/>
          </p:nvPr>
        </p:nvSpPr>
        <p:spPr>
          <a:xfrm>
            <a:off x="1689100" y="3149600"/>
            <a:ext cx="21005800" cy="92964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/>
          <a:p>
            <a:r>
              <a:t>內文層級一</a:t>
            </a:r>
          </a:p>
          <a:p>
            <a:pPr lvl="1"/>
            <a:r>
              <a:t>內文層級二</a:t>
            </a:r>
          </a:p>
          <a:p>
            <a:pPr lvl="2"/>
            <a:r>
              <a:t>內文層級三</a:t>
            </a:r>
          </a:p>
          <a:p>
            <a:pPr lvl="3"/>
            <a:r>
              <a:t>內文層級四</a:t>
            </a:r>
          </a:p>
          <a:p>
            <a:pPr lvl="4"/>
            <a:r>
              <a:t>內文層級五</a:t>
            </a:r>
          </a:p>
        </p:txBody>
      </p:sp>
      <p:sp>
        <p:nvSpPr>
          <p:cNvPr id="6" name="幻燈片編號"/>
          <p:cNvSpPr txBox="1">
            <a:spLocks noGrp="1"/>
          </p:cNvSpPr>
          <p:nvPr>
            <p:ph type="sldNum" sz="quarter" idx="2"/>
          </p:nvPr>
        </p:nvSpPr>
        <p:spPr>
          <a:xfrm>
            <a:off x="11989494" y="13081000"/>
            <a:ext cx="392312" cy="4445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>
            <a:spAutoFit/>
          </a:bodyPr>
          <a:lstStyle>
            <a:lvl1pPr>
              <a:defRPr sz="2400" b="0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 Narrow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 Narrow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 Narrow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 Narrow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 Narrow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 Narrow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 Narrow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 Narrow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1200" b="1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 Narrow"/>
        </a:defRPr>
      </a:lvl9pPr>
    </p:titleStyle>
    <p:bodyStyle>
      <a:lvl1pPr marL="63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 Narrow"/>
        </a:defRPr>
      </a:lvl1pPr>
      <a:lvl2pPr marL="127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 Narrow"/>
        </a:defRPr>
      </a:lvl2pPr>
      <a:lvl3pPr marL="190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 Narrow"/>
        </a:defRPr>
      </a:lvl3pPr>
      <a:lvl4pPr marL="254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 Narrow"/>
        </a:defRPr>
      </a:lvl4pPr>
      <a:lvl5pPr marL="317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 Narrow"/>
        </a:defRPr>
      </a:lvl5pPr>
      <a:lvl6pPr marL="381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 Narrow"/>
        </a:defRPr>
      </a:lvl6pPr>
      <a:lvl7pPr marL="444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 Narrow"/>
        </a:defRPr>
      </a:lvl7pPr>
      <a:lvl8pPr marL="5080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 Narrow"/>
        </a:defRPr>
      </a:lvl8pPr>
      <a:lvl9pPr marL="5715000" marR="0" indent="-635000" algn="l" defTabSz="825500" rtl="0" latinLnBrk="0">
        <a:lnSpc>
          <a:spcPct val="100000"/>
        </a:lnSpc>
        <a:spcBef>
          <a:spcPts val="5900"/>
        </a:spcBef>
        <a:spcAft>
          <a:spcPts val="0"/>
        </a:spcAft>
        <a:buClrTx/>
        <a:buSzPct val="125000"/>
        <a:buFontTx/>
        <a:buChar char="•"/>
        <a:tabLst/>
        <a:defRPr sz="4800" b="0" i="0" u="none" strike="noStrike" cap="none" spc="0" baseline="0">
          <a:solidFill>
            <a:srgbClr val="000000"/>
          </a:solidFill>
          <a:uFillTx/>
          <a:latin typeface="+mn-lt"/>
          <a:ea typeface="+mn-ea"/>
          <a:cs typeface="+mn-cs"/>
          <a:sym typeface="Arial Narrow"/>
        </a:defRPr>
      </a:lvl9pPr>
    </p:bodyStyle>
    <p:other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 Narrow"/>
        </a:defRPr>
      </a:lvl1pPr>
      <a:lvl2pPr marL="0" marR="0" indent="457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 Narrow"/>
        </a:defRPr>
      </a:lvl2pPr>
      <a:lvl3pPr marL="0" marR="0" indent="914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 Narrow"/>
        </a:defRPr>
      </a:lvl3pPr>
      <a:lvl4pPr marL="0" marR="0" indent="1371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 Narrow"/>
        </a:defRPr>
      </a:lvl4pPr>
      <a:lvl5pPr marL="0" marR="0" indent="18288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 Narrow"/>
        </a:defRPr>
      </a:lvl5pPr>
      <a:lvl6pPr marL="0" marR="0" indent="22860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 Narrow"/>
        </a:defRPr>
      </a:lvl6pPr>
      <a:lvl7pPr marL="0" marR="0" indent="27432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 Narrow"/>
        </a:defRPr>
      </a:lvl7pPr>
      <a:lvl8pPr marL="0" marR="0" indent="32004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 Narrow"/>
        </a:defRPr>
      </a:lvl8pPr>
      <a:lvl9pPr marL="0" marR="0" indent="365760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24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Arial Narrow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5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1.jp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5.jp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3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9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2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jp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國際扶輪3490地區 2021-2022年度"/>
          <p:cNvSpPr txBox="1"/>
          <p:nvPr/>
        </p:nvSpPr>
        <p:spPr>
          <a:xfrm>
            <a:off x="11812365" y="5893142"/>
            <a:ext cx="9288781" cy="638557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39" name="地區發展策略請益餐會"/>
          <p:cNvSpPr txBox="1"/>
          <p:nvPr/>
        </p:nvSpPr>
        <p:spPr>
          <a:xfrm>
            <a:off x="9326602" y="6603757"/>
            <a:ext cx="14260314" cy="1272143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dirty="0"/>
              <a:t>土城中央扶輪社第</a:t>
            </a:r>
            <a:r>
              <a:rPr lang="en-US" altLang="zh-TW" dirty="0"/>
              <a:t>1265</a:t>
            </a:r>
            <a:r>
              <a:rPr lang="zh-TW" altLang="en-US" dirty="0"/>
              <a:t>次例會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AA0EB364-F2D5-4189-9BCF-C7105DCB1A26}"/>
              </a:ext>
            </a:extLst>
          </p:cNvPr>
          <p:cNvSpPr/>
          <p:nvPr/>
        </p:nvSpPr>
        <p:spPr>
          <a:xfrm>
            <a:off x="12366061" y="8162073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0CDD9-EB66-4E1B-85A4-95389C61311E}"/>
              </a:ext>
            </a:extLst>
          </p:cNvPr>
          <p:cNvSpPr txBox="1"/>
          <p:nvPr/>
        </p:nvSpPr>
        <p:spPr>
          <a:xfrm>
            <a:off x="361146" y="3052209"/>
            <a:ext cx="16439322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Line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使用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簡介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9B27CB16-4712-499A-B5D6-FC73F9C58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5638" y="2787943"/>
            <a:ext cx="5315064" cy="10928057"/>
          </a:xfrm>
          <a:prstGeom prst="rect">
            <a:avLst/>
          </a:prstGeom>
        </p:spPr>
      </p:pic>
      <p:sp>
        <p:nvSpPr>
          <p:cNvPr id="9" name="地區發展策略請益餐會">
            <a:extLst>
              <a:ext uri="{FF2B5EF4-FFF2-40B4-BE49-F238E27FC236}">
                <a16:creationId xmlns:a16="http://schemas.microsoft.com/office/drawing/2014/main" id="{90097BFD-2D21-4CB8-8486-2B7DDC932A83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8FF5B10B-2D3F-46A7-AE31-473555B1AFEE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748E58D1-4F17-4C1D-9F72-C8D081F27FB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666" y="2775851"/>
            <a:ext cx="5414099" cy="10662614"/>
          </a:xfrm>
          <a:prstGeom prst="rect">
            <a:avLst/>
          </a:prstGeom>
        </p:spPr>
      </p:pic>
      <p:pic>
        <p:nvPicPr>
          <p:cNvPr id="7" name="圖片 6" descr="一張含有 文字, 架子 的圖片&#10;&#10;自動產生的描述">
            <a:extLst>
              <a:ext uri="{FF2B5EF4-FFF2-40B4-BE49-F238E27FC236}">
                <a16:creationId xmlns:a16="http://schemas.microsoft.com/office/drawing/2014/main" id="{317D37D5-85D6-4FFD-958C-24D25EE1E55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00467" y="2775851"/>
            <a:ext cx="5414099" cy="106626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2480561"/>
      </p:ext>
    </p:extLst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0CDD9-EB66-4E1B-85A4-95389C61311E}"/>
              </a:ext>
            </a:extLst>
          </p:cNvPr>
          <p:cNvSpPr txBox="1"/>
          <p:nvPr/>
        </p:nvSpPr>
        <p:spPr>
          <a:xfrm>
            <a:off x="361146" y="3052209"/>
            <a:ext cx="16439322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Line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使用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簡介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sp>
        <p:nvSpPr>
          <p:cNvPr id="8" name="地區發展策略請益餐會">
            <a:extLst>
              <a:ext uri="{FF2B5EF4-FFF2-40B4-BE49-F238E27FC236}">
                <a16:creationId xmlns:a16="http://schemas.microsoft.com/office/drawing/2014/main" id="{02EE43F2-F334-4296-8929-71900C0B6238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3F5E52F7-86B8-4082-BEC2-8E1A281743C5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0C89F127-049A-4F74-967C-2E999A9416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8013" y="2751551"/>
            <a:ext cx="5567361" cy="10964449"/>
          </a:xfrm>
          <a:prstGeom prst="rect">
            <a:avLst/>
          </a:prstGeom>
        </p:spPr>
      </p:pic>
      <p:pic>
        <p:nvPicPr>
          <p:cNvPr id="10" name="圖片 9">
            <a:extLst>
              <a:ext uri="{FF2B5EF4-FFF2-40B4-BE49-F238E27FC236}">
                <a16:creationId xmlns:a16="http://schemas.microsoft.com/office/drawing/2014/main" id="{94B1ABD1-F707-439A-86BF-7F417BD0BE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7245" y="2775851"/>
            <a:ext cx="5362007" cy="10883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0997587"/>
      </p:ext>
    </p:extLst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0CDD9-EB66-4E1B-85A4-95389C61311E}"/>
              </a:ext>
            </a:extLst>
          </p:cNvPr>
          <p:cNvSpPr txBox="1"/>
          <p:nvPr/>
        </p:nvSpPr>
        <p:spPr>
          <a:xfrm>
            <a:off x="1159728" y="3496034"/>
            <a:ext cx="16439322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Zoom</a:t>
            </a: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費用介紹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sp>
        <p:nvSpPr>
          <p:cNvPr id="2" name="文字方塊 1">
            <a:extLst>
              <a:ext uri="{FF2B5EF4-FFF2-40B4-BE49-F238E27FC236}">
                <a16:creationId xmlns:a16="http://schemas.microsoft.com/office/drawing/2014/main" id="{DA36D9B5-C270-43EC-9DB2-02E2C1DB3A52}"/>
              </a:ext>
            </a:extLst>
          </p:cNvPr>
          <p:cNvSpPr txBox="1"/>
          <p:nvPr/>
        </p:nvSpPr>
        <p:spPr>
          <a:xfrm>
            <a:off x="1159728" y="5750003"/>
            <a:ext cx="21856390" cy="625812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8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Zoom : </a:t>
            </a:r>
            <a:r>
              <a:rPr kumimoji="0" lang="zh-TW" altLang="en-US" sz="8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一般扶輪社採用免費或專業版即符合需求</a:t>
            </a:r>
            <a:endParaRPr kumimoji="0" lang="en-US" altLang="zh-TW" sz="8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8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免費</a:t>
            </a:r>
            <a:r>
              <a:rPr lang="zh-TW" altLang="en-US" sz="8000" dirty="0"/>
              <a:t>版</a:t>
            </a:r>
            <a:r>
              <a:rPr kumimoji="0" lang="zh-TW" altLang="en-US" sz="8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： </a:t>
            </a:r>
            <a:r>
              <a:rPr kumimoji="0" lang="en-US" altLang="zh-TW" sz="8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100</a:t>
            </a:r>
            <a:r>
              <a:rPr kumimoji="0" lang="zh-TW" altLang="en-US" sz="8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人以下，每次會議 </a:t>
            </a:r>
            <a:r>
              <a:rPr kumimoji="0" lang="en-US" altLang="zh-TW" sz="8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40</a:t>
            </a:r>
            <a:r>
              <a:rPr kumimoji="0" lang="zh-TW" altLang="en-US" sz="8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分鐘 ， </a:t>
            </a:r>
            <a:r>
              <a:rPr kumimoji="0" lang="en-US" altLang="zh-TW" sz="8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2</a:t>
            </a:r>
            <a:r>
              <a:rPr kumimoji="0" lang="zh-TW" altLang="en-US" sz="8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人的會議時間沒有限</a:t>
            </a:r>
            <a:endParaRPr kumimoji="0" lang="en-US" altLang="zh-TW" sz="8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8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 專業版：</a:t>
            </a:r>
            <a:r>
              <a:rPr kumimoji="0" lang="en-US" altLang="zh-TW" sz="8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 100</a:t>
            </a:r>
            <a:r>
              <a:rPr kumimoji="0" lang="zh-TW" altLang="en-US" sz="8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人以下，可加購人數至</a:t>
            </a:r>
            <a:r>
              <a:rPr kumimoji="0" lang="en-US" altLang="zh-TW" sz="8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1000</a:t>
            </a:r>
            <a:r>
              <a:rPr kumimoji="0" lang="zh-TW" altLang="en-US" sz="8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人，</a:t>
            </a:r>
            <a:r>
              <a:rPr kumimoji="0" lang="en-US" altLang="zh-TW" sz="8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1GB</a:t>
            </a:r>
            <a:r>
              <a:rPr kumimoji="0" lang="zh-TW" altLang="en-US" sz="80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的雲端空間，直播至 </a:t>
            </a:r>
            <a:r>
              <a:rPr kumimoji="0" lang="en-US" altLang="zh-TW" sz="8000" b="1" i="0" u="none" strike="noStrike" cap="none" spc="0" normalizeH="0" baseline="0" dirty="0" err="1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Youtube</a:t>
            </a:r>
            <a:endParaRPr kumimoji="0" lang="zh-TW" altLang="en-US" sz="80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sp>
        <p:nvSpPr>
          <p:cNvPr id="7" name="地區發展策略請益餐會">
            <a:extLst>
              <a:ext uri="{FF2B5EF4-FFF2-40B4-BE49-F238E27FC236}">
                <a16:creationId xmlns:a16="http://schemas.microsoft.com/office/drawing/2014/main" id="{55760D7B-418F-4556-9E18-1D11F6D14548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CFA2D2DC-A7FC-408C-92FF-7B41D4B468E3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</p:spTree>
    <p:extLst>
      <p:ext uri="{BB962C8B-B14F-4D97-AF65-F5344CB8AC3E}">
        <p14:creationId xmlns:p14="http://schemas.microsoft.com/office/powerpoint/2010/main" val="756021855"/>
      </p:ext>
    </p:extLst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0CDD9-EB66-4E1B-85A4-95389C61311E}"/>
              </a:ext>
            </a:extLst>
          </p:cNvPr>
          <p:cNvSpPr txBox="1"/>
          <p:nvPr/>
        </p:nvSpPr>
        <p:spPr>
          <a:xfrm>
            <a:off x="2151939" y="2821985"/>
            <a:ext cx="16439322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Zoom</a:t>
            </a: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費用介紹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2F572306-0F6B-45BA-813C-9044FD03C1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9350" y="4279900"/>
            <a:ext cx="22085300" cy="9436100"/>
          </a:xfrm>
          <a:prstGeom prst="rect">
            <a:avLst/>
          </a:prstGeom>
        </p:spPr>
      </p:pic>
      <p:sp>
        <p:nvSpPr>
          <p:cNvPr id="8" name="地區發展策略請益餐會">
            <a:extLst>
              <a:ext uri="{FF2B5EF4-FFF2-40B4-BE49-F238E27FC236}">
                <a16:creationId xmlns:a16="http://schemas.microsoft.com/office/drawing/2014/main" id="{9DC488D0-F159-40FA-9F34-4E0C54A564E5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2FF70BC-DEDE-429A-8F97-03547A9B1EC5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</p:spTree>
    <p:extLst>
      <p:ext uri="{BB962C8B-B14F-4D97-AF65-F5344CB8AC3E}">
        <p14:creationId xmlns:p14="http://schemas.microsoft.com/office/powerpoint/2010/main" val="643474058"/>
      </p:ext>
    </p:extLst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圖片 3">
            <a:extLst>
              <a:ext uri="{FF2B5EF4-FFF2-40B4-BE49-F238E27FC236}">
                <a16:creationId xmlns:a16="http://schemas.microsoft.com/office/drawing/2014/main" id="{EA8F5323-284D-446F-87CA-DDE43AE07C3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9700" y="3898900"/>
            <a:ext cx="21564600" cy="9817100"/>
          </a:xfrm>
          <a:prstGeom prst="rect">
            <a:avLst/>
          </a:prstGeom>
        </p:spPr>
      </p:pic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0CDD9-EB66-4E1B-85A4-95389C61311E}"/>
              </a:ext>
            </a:extLst>
          </p:cNvPr>
          <p:cNvSpPr txBox="1"/>
          <p:nvPr/>
        </p:nvSpPr>
        <p:spPr>
          <a:xfrm>
            <a:off x="2151939" y="2821985"/>
            <a:ext cx="16439322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Zoom</a:t>
            </a: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費用介紹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sp>
        <p:nvSpPr>
          <p:cNvPr id="7" name="地區發展策略請益餐會">
            <a:extLst>
              <a:ext uri="{FF2B5EF4-FFF2-40B4-BE49-F238E27FC236}">
                <a16:creationId xmlns:a16="http://schemas.microsoft.com/office/drawing/2014/main" id="{3057CBF1-D420-49B0-9333-4942B36063C0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E9216659-0B58-4DD3-97A5-8ECB8121EA2A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</p:spTree>
    <p:extLst>
      <p:ext uri="{BB962C8B-B14F-4D97-AF65-F5344CB8AC3E}">
        <p14:creationId xmlns:p14="http://schemas.microsoft.com/office/powerpoint/2010/main" val="465778010"/>
      </p:ext>
    </p:extLst>
  </p:cSld>
  <p:clrMapOvr>
    <a:masterClrMapping/>
  </p:clrMapOvr>
  <p:transition spd="med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0CDD9-EB66-4E1B-85A4-95389C61311E}"/>
              </a:ext>
            </a:extLst>
          </p:cNvPr>
          <p:cNvSpPr txBox="1"/>
          <p:nvPr/>
        </p:nvSpPr>
        <p:spPr>
          <a:xfrm>
            <a:off x="646771" y="3060960"/>
            <a:ext cx="16439322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Zoom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建帳號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057897E-2485-4648-821C-C14359F6E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5638" y="2996859"/>
            <a:ext cx="18312782" cy="10719141"/>
          </a:xfrm>
          <a:prstGeom prst="rect">
            <a:avLst/>
          </a:prstGeom>
        </p:spPr>
      </p:pic>
      <p:sp>
        <p:nvSpPr>
          <p:cNvPr id="7" name="地區發展策略請益餐會">
            <a:extLst>
              <a:ext uri="{FF2B5EF4-FFF2-40B4-BE49-F238E27FC236}">
                <a16:creationId xmlns:a16="http://schemas.microsoft.com/office/drawing/2014/main" id="{0F960FE3-A318-41EB-91BA-4EE85F74333F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413AF37-0E62-4F77-9F74-78B50A4ABEDB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</p:spTree>
    <p:extLst>
      <p:ext uri="{BB962C8B-B14F-4D97-AF65-F5344CB8AC3E}">
        <p14:creationId xmlns:p14="http://schemas.microsoft.com/office/powerpoint/2010/main" val="2189474028"/>
      </p:ext>
    </p:extLst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0CDD9-EB66-4E1B-85A4-95389C61311E}"/>
              </a:ext>
            </a:extLst>
          </p:cNvPr>
          <p:cNvSpPr txBox="1"/>
          <p:nvPr/>
        </p:nvSpPr>
        <p:spPr>
          <a:xfrm>
            <a:off x="646771" y="3060960"/>
            <a:ext cx="16439322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Zoom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建帳號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013335C9-FF30-4F08-B5FC-09ADAF6B3C2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8117" y="3170799"/>
            <a:ext cx="19655883" cy="9839754"/>
          </a:xfrm>
          <a:prstGeom prst="rect">
            <a:avLst/>
          </a:prstGeom>
        </p:spPr>
      </p:pic>
      <p:sp>
        <p:nvSpPr>
          <p:cNvPr id="7" name="地區發展策略請益餐會">
            <a:extLst>
              <a:ext uri="{FF2B5EF4-FFF2-40B4-BE49-F238E27FC236}">
                <a16:creationId xmlns:a16="http://schemas.microsoft.com/office/drawing/2014/main" id="{2B41CBB9-6E4A-4165-BDB8-D118BD5F3DBA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204C612D-2841-416D-B3EC-41F34306AE3D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</p:spTree>
    <p:extLst>
      <p:ext uri="{BB962C8B-B14F-4D97-AF65-F5344CB8AC3E}">
        <p14:creationId xmlns:p14="http://schemas.microsoft.com/office/powerpoint/2010/main" val="69837715"/>
      </p:ext>
    </p:extLst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0CDD9-EB66-4E1B-85A4-95389C61311E}"/>
              </a:ext>
            </a:extLst>
          </p:cNvPr>
          <p:cNvSpPr txBox="1"/>
          <p:nvPr/>
        </p:nvSpPr>
        <p:spPr>
          <a:xfrm>
            <a:off x="646771" y="3060960"/>
            <a:ext cx="16439322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Zoom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建帳號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764E2153-2826-4AB9-9A1E-BF937807A6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6840" y="2878225"/>
            <a:ext cx="16439322" cy="10837775"/>
          </a:xfrm>
          <a:prstGeom prst="rect">
            <a:avLst/>
          </a:prstGeom>
        </p:spPr>
      </p:pic>
      <p:sp>
        <p:nvSpPr>
          <p:cNvPr id="7" name="地區發展策略請益餐會">
            <a:extLst>
              <a:ext uri="{FF2B5EF4-FFF2-40B4-BE49-F238E27FC236}">
                <a16:creationId xmlns:a16="http://schemas.microsoft.com/office/drawing/2014/main" id="{5D87E965-00F7-4613-8EC6-E5E0A3E080EE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A163BE0-4A0A-4345-99A7-00D5771D5567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</p:spTree>
    <p:extLst>
      <p:ext uri="{BB962C8B-B14F-4D97-AF65-F5344CB8AC3E}">
        <p14:creationId xmlns:p14="http://schemas.microsoft.com/office/powerpoint/2010/main" val="2423979252"/>
      </p:ext>
    </p:extLst>
  </p:cSld>
  <p:clrMapOvr>
    <a:masterClrMapping/>
  </p:clrMapOvr>
  <p:transition spd="med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0CDD9-EB66-4E1B-85A4-95389C61311E}"/>
              </a:ext>
            </a:extLst>
          </p:cNvPr>
          <p:cNvSpPr txBox="1"/>
          <p:nvPr/>
        </p:nvSpPr>
        <p:spPr>
          <a:xfrm>
            <a:off x="646771" y="3060960"/>
            <a:ext cx="16439322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Zoom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建帳號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E831F570-ED00-4406-B1C8-B7E78380462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1142" y="2906920"/>
            <a:ext cx="17042160" cy="10612618"/>
          </a:xfrm>
          <a:prstGeom prst="rect">
            <a:avLst/>
          </a:prstGeom>
        </p:spPr>
      </p:pic>
      <p:sp>
        <p:nvSpPr>
          <p:cNvPr id="7" name="地區發展策略請益餐會">
            <a:extLst>
              <a:ext uri="{FF2B5EF4-FFF2-40B4-BE49-F238E27FC236}">
                <a16:creationId xmlns:a16="http://schemas.microsoft.com/office/drawing/2014/main" id="{2A526608-8C1A-41F5-8F7F-F11CDEE2B6C5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AF70C58-AC86-493F-A56A-49EA652D7DBE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</p:spTree>
    <p:extLst>
      <p:ext uri="{BB962C8B-B14F-4D97-AF65-F5344CB8AC3E}">
        <p14:creationId xmlns:p14="http://schemas.microsoft.com/office/powerpoint/2010/main" val="3884892759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0CDD9-EB66-4E1B-85A4-95389C61311E}"/>
              </a:ext>
            </a:extLst>
          </p:cNvPr>
          <p:cNvSpPr txBox="1"/>
          <p:nvPr/>
        </p:nvSpPr>
        <p:spPr>
          <a:xfrm>
            <a:off x="646771" y="3060960"/>
            <a:ext cx="16439322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Zoom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建帳號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F12171B0-FC20-4489-8413-40A10C4037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8632" y="3060960"/>
            <a:ext cx="17799061" cy="10267667"/>
          </a:xfrm>
          <a:prstGeom prst="rect">
            <a:avLst/>
          </a:prstGeom>
        </p:spPr>
      </p:pic>
      <p:sp>
        <p:nvSpPr>
          <p:cNvPr id="7" name="地區發展策略請益餐會">
            <a:extLst>
              <a:ext uri="{FF2B5EF4-FFF2-40B4-BE49-F238E27FC236}">
                <a16:creationId xmlns:a16="http://schemas.microsoft.com/office/drawing/2014/main" id="{24537046-0493-4632-9D0F-63BFADB66FEB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13CCA55-0732-4C4D-A516-49953C8359A3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</p:spTree>
    <p:extLst>
      <p:ext uri="{BB962C8B-B14F-4D97-AF65-F5344CB8AC3E}">
        <p14:creationId xmlns:p14="http://schemas.microsoft.com/office/powerpoint/2010/main" val="1703369627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42" name="地區發展策略請益餐會"/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45" name="黃文龍"/>
          <p:cNvSpPr txBox="1"/>
          <p:nvPr/>
        </p:nvSpPr>
        <p:spPr>
          <a:xfrm>
            <a:off x="12517519" y="7292500"/>
            <a:ext cx="10784042" cy="15799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9600" b="0" spc="960"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⿈俊欽 </a:t>
            </a:r>
            <a:r>
              <a:rPr lang="en-US" altLang="zh-TW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PP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 </a:t>
            </a:r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Justin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46" name="Wood W.L. Huang"/>
          <p:cNvSpPr txBox="1"/>
          <p:nvPr/>
        </p:nvSpPr>
        <p:spPr>
          <a:xfrm>
            <a:off x="17300742" y="7636460"/>
            <a:ext cx="102657" cy="108747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400" b="0"/>
            </a:lvl1pPr>
          </a:lstStyle>
          <a:p>
            <a:endParaRPr dirty="0"/>
          </a:p>
        </p:txBody>
      </p:sp>
      <p:sp>
        <p:nvSpPr>
          <p:cNvPr id="49" name="板橋東區扶輪社"/>
          <p:cNvSpPr txBox="1"/>
          <p:nvPr/>
        </p:nvSpPr>
        <p:spPr>
          <a:xfrm>
            <a:off x="12831874" y="9131788"/>
            <a:ext cx="8117607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6000" b="0" spc="600">
                <a:solidFill>
                  <a:srgbClr val="5E5E5E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3490</a:t>
            </a:r>
            <a:r>
              <a:rPr lang="zh-TW" altLang="en-US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地區網路</a:t>
            </a:r>
            <a:r>
              <a:rPr dirty="0" err="1">
                <a:latin typeface="微軟正黑體" panose="020B0604030504040204" pitchFamily="34" charset="-120"/>
                <a:ea typeface="微軟正黑體" panose="020B0604030504040204" pitchFamily="34" charset="-120"/>
              </a:rPr>
              <a:t>扶輪社</a:t>
            </a:r>
            <a:endParaRPr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13" name="矩形 12">
            <a:extLst>
              <a:ext uri="{FF2B5EF4-FFF2-40B4-BE49-F238E27FC236}">
                <a16:creationId xmlns:a16="http://schemas.microsoft.com/office/drawing/2014/main" id="{C2C8FE20-9E6F-4D21-9272-9B60D41F86A5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  <p:sp>
        <p:nvSpPr>
          <p:cNvPr id="14" name="RI President-elect">
            <a:extLst>
              <a:ext uri="{FF2B5EF4-FFF2-40B4-BE49-F238E27FC236}">
                <a16:creationId xmlns:a16="http://schemas.microsoft.com/office/drawing/2014/main" id="{EBC15778-033B-4CC0-B8FF-B5EF9C6CB0BE}"/>
              </a:ext>
            </a:extLst>
          </p:cNvPr>
          <p:cNvSpPr txBox="1"/>
          <p:nvPr/>
        </p:nvSpPr>
        <p:spPr>
          <a:xfrm>
            <a:off x="12517519" y="5211131"/>
            <a:ext cx="11310789" cy="12721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7600" b="0">
                <a:solidFill>
                  <a:srgbClr val="F9BE00"/>
                </a:solidFill>
              </a:defRPr>
            </a:pPr>
            <a:r>
              <a:rPr lang="en-US" altLang="zh-TW" dirty="0">
                <a:solidFill>
                  <a:srgbClr val="811B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2021-2022</a:t>
            </a:r>
            <a:r>
              <a:rPr lang="zh-TW" altLang="en-US" dirty="0">
                <a:solidFill>
                  <a:srgbClr val="811B7F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年度地區資訊長</a:t>
            </a:r>
            <a:endParaRPr dirty="0">
              <a:solidFill>
                <a:srgbClr val="811B7F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線條">
            <a:extLst>
              <a:ext uri="{FF2B5EF4-FFF2-40B4-BE49-F238E27FC236}">
                <a16:creationId xmlns:a16="http://schemas.microsoft.com/office/drawing/2014/main" id="{E44D48E6-47BA-455E-8E9A-1A0E907AE696}"/>
              </a:ext>
            </a:extLst>
          </p:cNvPr>
          <p:cNvSpPr/>
          <p:nvPr/>
        </p:nvSpPr>
        <p:spPr>
          <a:xfrm>
            <a:off x="12517519" y="6520170"/>
            <a:ext cx="10731501" cy="1"/>
          </a:xfrm>
          <a:prstGeom prst="line">
            <a:avLst/>
          </a:prstGeom>
          <a:ln w="254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endParaRPr/>
          </a:p>
        </p:txBody>
      </p:sp>
      <p:pic>
        <p:nvPicPr>
          <p:cNvPr id="2" name="圖片 1">
            <a:extLst>
              <a:ext uri="{FF2B5EF4-FFF2-40B4-BE49-F238E27FC236}">
                <a16:creationId xmlns:a16="http://schemas.microsoft.com/office/drawing/2014/main" id="{2BC5ADD4-B5B5-4A96-BAA9-2CAE829D4E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963047" y="3173598"/>
            <a:ext cx="6696396" cy="9744900"/>
          </a:xfrm>
          <a:prstGeom prst="rect">
            <a:avLst/>
          </a:prstGeom>
        </p:spPr>
      </p:pic>
      <p:sp>
        <p:nvSpPr>
          <p:cNvPr id="3" name="文字方塊 2">
            <a:extLst>
              <a:ext uri="{FF2B5EF4-FFF2-40B4-BE49-F238E27FC236}">
                <a16:creationId xmlns:a16="http://schemas.microsoft.com/office/drawing/2014/main" id="{D3B1E4D4-1269-4AE9-A2F3-49A2723CDF8F}"/>
              </a:ext>
            </a:extLst>
          </p:cNvPr>
          <p:cNvSpPr txBox="1"/>
          <p:nvPr/>
        </p:nvSpPr>
        <p:spPr>
          <a:xfrm>
            <a:off x="12409342" y="10799055"/>
            <a:ext cx="9782799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en-US" altLang="zh-TW" sz="7200" b="1" i="0" u="none" strike="noStrike" cap="none" spc="0" normalizeH="0" baseline="0" dirty="0">
                <a:ln>
                  <a:noFill/>
                </a:ln>
                <a:solidFill>
                  <a:srgbClr val="FF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Lind ID:  0988222202</a:t>
            </a:r>
            <a:endParaRPr kumimoji="0" lang="zh-TW" altLang="en-US" sz="7200" b="1" i="0" u="none" strike="noStrike" cap="none" spc="0" normalizeH="0" baseline="0" dirty="0">
              <a:ln>
                <a:noFill/>
              </a:ln>
              <a:solidFill>
                <a:srgbClr val="FF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0CDD9-EB66-4E1B-85A4-95389C61311E}"/>
              </a:ext>
            </a:extLst>
          </p:cNvPr>
          <p:cNvSpPr txBox="1"/>
          <p:nvPr/>
        </p:nvSpPr>
        <p:spPr>
          <a:xfrm>
            <a:off x="646771" y="3060960"/>
            <a:ext cx="16439322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Zoom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建帳號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5D8AAC0B-3F1D-42A7-B4B6-5AF576AE2A9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1695" y="2821985"/>
            <a:ext cx="16875489" cy="10894015"/>
          </a:xfrm>
          <a:prstGeom prst="rect">
            <a:avLst/>
          </a:prstGeom>
        </p:spPr>
      </p:pic>
      <p:sp>
        <p:nvSpPr>
          <p:cNvPr id="7" name="地區發展策略請益餐會">
            <a:extLst>
              <a:ext uri="{FF2B5EF4-FFF2-40B4-BE49-F238E27FC236}">
                <a16:creationId xmlns:a16="http://schemas.microsoft.com/office/drawing/2014/main" id="{6895185D-8A01-4E78-9882-097EA86AA4EF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44A1B4AD-8C6C-4A30-9A9B-CA45C3BC98A3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</p:spTree>
    <p:extLst>
      <p:ext uri="{BB962C8B-B14F-4D97-AF65-F5344CB8AC3E}">
        <p14:creationId xmlns:p14="http://schemas.microsoft.com/office/powerpoint/2010/main" val="1054164888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0CDD9-EB66-4E1B-85A4-95389C61311E}"/>
              </a:ext>
            </a:extLst>
          </p:cNvPr>
          <p:cNvSpPr txBox="1"/>
          <p:nvPr/>
        </p:nvSpPr>
        <p:spPr>
          <a:xfrm>
            <a:off x="646771" y="3060960"/>
            <a:ext cx="16439322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Zoom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建帳號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D5654617-7554-4249-B304-1AA25A9B7B5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3213" y="2821985"/>
            <a:ext cx="18549899" cy="10988371"/>
          </a:xfrm>
          <a:prstGeom prst="rect">
            <a:avLst/>
          </a:prstGeom>
        </p:spPr>
      </p:pic>
      <p:sp>
        <p:nvSpPr>
          <p:cNvPr id="7" name="地區發展策略請益餐會">
            <a:extLst>
              <a:ext uri="{FF2B5EF4-FFF2-40B4-BE49-F238E27FC236}">
                <a16:creationId xmlns:a16="http://schemas.microsoft.com/office/drawing/2014/main" id="{0A8F03A0-D3CE-4C44-9FA3-3C346CE18F61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31093F7C-BC6C-4CC6-8370-8523C079768A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</p:spTree>
    <p:extLst>
      <p:ext uri="{BB962C8B-B14F-4D97-AF65-F5344CB8AC3E}">
        <p14:creationId xmlns:p14="http://schemas.microsoft.com/office/powerpoint/2010/main" val="1167581309"/>
      </p:ext>
    </p:extLst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0CDD9-EB66-4E1B-85A4-95389C61311E}"/>
              </a:ext>
            </a:extLst>
          </p:cNvPr>
          <p:cNvSpPr txBox="1"/>
          <p:nvPr/>
        </p:nvSpPr>
        <p:spPr>
          <a:xfrm>
            <a:off x="646771" y="3060960"/>
            <a:ext cx="16439322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Zoom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建帳號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3E78708F-534D-45F7-AF96-D1CB547C9CE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8217" y="2859299"/>
            <a:ext cx="19139012" cy="10856701"/>
          </a:xfrm>
          <a:prstGeom prst="rect">
            <a:avLst/>
          </a:prstGeom>
        </p:spPr>
      </p:pic>
      <p:sp>
        <p:nvSpPr>
          <p:cNvPr id="7" name="地區發展策略請益餐會">
            <a:extLst>
              <a:ext uri="{FF2B5EF4-FFF2-40B4-BE49-F238E27FC236}">
                <a16:creationId xmlns:a16="http://schemas.microsoft.com/office/drawing/2014/main" id="{112E8D9D-C5B8-4519-B653-50F73EF65B59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80DCBDFC-A6CA-43B5-AE1F-581842066FB8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</p:spTree>
    <p:extLst>
      <p:ext uri="{BB962C8B-B14F-4D97-AF65-F5344CB8AC3E}">
        <p14:creationId xmlns:p14="http://schemas.microsoft.com/office/powerpoint/2010/main" val="190675437"/>
      </p:ext>
    </p:extLst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0CDD9-EB66-4E1B-85A4-95389C61311E}"/>
              </a:ext>
            </a:extLst>
          </p:cNvPr>
          <p:cNvSpPr txBox="1"/>
          <p:nvPr/>
        </p:nvSpPr>
        <p:spPr>
          <a:xfrm>
            <a:off x="646771" y="3060960"/>
            <a:ext cx="16439322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Zoom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建會議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7CA33E45-6917-4017-BADE-9DCBB7195B2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5504" y="2821985"/>
            <a:ext cx="17481994" cy="10910229"/>
          </a:xfrm>
          <a:prstGeom prst="rect">
            <a:avLst/>
          </a:prstGeom>
        </p:spPr>
      </p:pic>
      <p:sp>
        <p:nvSpPr>
          <p:cNvPr id="8" name="地區發展策略請益餐會">
            <a:extLst>
              <a:ext uri="{FF2B5EF4-FFF2-40B4-BE49-F238E27FC236}">
                <a16:creationId xmlns:a16="http://schemas.microsoft.com/office/drawing/2014/main" id="{8554D0F0-B7F2-4AE5-8038-F2D7870DABF2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B554A7AD-606A-4B3A-A612-EEFE29E880DF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</p:spTree>
    <p:extLst>
      <p:ext uri="{BB962C8B-B14F-4D97-AF65-F5344CB8AC3E}">
        <p14:creationId xmlns:p14="http://schemas.microsoft.com/office/powerpoint/2010/main" val="1106251145"/>
      </p:ext>
    </p:extLst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0CDD9-EB66-4E1B-85A4-95389C61311E}"/>
              </a:ext>
            </a:extLst>
          </p:cNvPr>
          <p:cNvSpPr txBox="1"/>
          <p:nvPr/>
        </p:nvSpPr>
        <p:spPr>
          <a:xfrm>
            <a:off x="646771" y="3060960"/>
            <a:ext cx="16439322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Zoom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建會議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D5E2C745-205E-4834-93E4-701319A73FB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6608" y="2821984"/>
            <a:ext cx="14706445" cy="11081135"/>
          </a:xfrm>
          <a:prstGeom prst="rect">
            <a:avLst/>
          </a:prstGeom>
        </p:spPr>
      </p:pic>
      <p:sp>
        <p:nvSpPr>
          <p:cNvPr id="7" name="地區發展策略請益餐會">
            <a:extLst>
              <a:ext uri="{FF2B5EF4-FFF2-40B4-BE49-F238E27FC236}">
                <a16:creationId xmlns:a16="http://schemas.microsoft.com/office/drawing/2014/main" id="{E983CADC-B5BC-4DCB-8997-42722093BB25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8E9EC17-9EBD-4708-96F6-A50953260F5F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</p:spTree>
    <p:extLst>
      <p:ext uri="{BB962C8B-B14F-4D97-AF65-F5344CB8AC3E}">
        <p14:creationId xmlns:p14="http://schemas.microsoft.com/office/powerpoint/2010/main" val="1612345945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0CDD9-EB66-4E1B-85A4-95389C61311E}"/>
              </a:ext>
            </a:extLst>
          </p:cNvPr>
          <p:cNvSpPr txBox="1"/>
          <p:nvPr/>
        </p:nvSpPr>
        <p:spPr>
          <a:xfrm>
            <a:off x="596788" y="2751548"/>
            <a:ext cx="16439322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Zoom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進入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會議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sp>
        <p:nvSpPr>
          <p:cNvPr id="7" name="地區發展策略請益餐會">
            <a:extLst>
              <a:ext uri="{FF2B5EF4-FFF2-40B4-BE49-F238E27FC236}">
                <a16:creationId xmlns:a16="http://schemas.microsoft.com/office/drawing/2014/main" id="{E983CADC-B5BC-4DCB-8997-42722093BB25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8E9EC17-9EBD-4708-96F6-A50953260F5F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  <p:pic>
        <p:nvPicPr>
          <p:cNvPr id="5" name="圖片 4">
            <a:extLst>
              <a:ext uri="{FF2B5EF4-FFF2-40B4-BE49-F238E27FC236}">
                <a16:creationId xmlns:a16="http://schemas.microsoft.com/office/drawing/2014/main" id="{1DD59F4D-59DD-4CAF-ACCC-CC5615E321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1368" y="2775851"/>
            <a:ext cx="5567360" cy="10964448"/>
          </a:xfrm>
          <a:prstGeom prst="rect">
            <a:avLst/>
          </a:prstGeom>
        </p:spPr>
      </p:pic>
      <p:pic>
        <p:nvPicPr>
          <p:cNvPr id="9" name="圖片 8">
            <a:extLst>
              <a:ext uri="{FF2B5EF4-FFF2-40B4-BE49-F238E27FC236}">
                <a16:creationId xmlns:a16="http://schemas.microsoft.com/office/drawing/2014/main" id="{C0173E94-26DA-4DA7-BC50-F56FD48987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01593" y="2751548"/>
            <a:ext cx="5567361" cy="10964450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88A02F60-DE1C-4E3D-819A-A12BF57750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6110" y="2751548"/>
            <a:ext cx="5555022" cy="109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38963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7" name="地區發展策略請益餐會">
            <a:extLst>
              <a:ext uri="{FF2B5EF4-FFF2-40B4-BE49-F238E27FC236}">
                <a16:creationId xmlns:a16="http://schemas.microsoft.com/office/drawing/2014/main" id="{E983CADC-B5BC-4DCB-8997-42722093BB25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8E9EC17-9EBD-4708-96F6-A50953260F5F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0F7815D-9A1F-44A9-97E6-79E98AD7A0CB}"/>
              </a:ext>
            </a:extLst>
          </p:cNvPr>
          <p:cNvSpPr txBox="1"/>
          <p:nvPr/>
        </p:nvSpPr>
        <p:spPr>
          <a:xfrm>
            <a:off x="596788" y="2751548"/>
            <a:ext cx="16439322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Zoom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進入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會議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E9D6ADED-A907-4658-9909-D7701D7F50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768" y="2878443"/>
            <a:ext cx="5413317" cy="10661073"/>
          </a:xfrm>
          <a:prstGeom prst="rect">
            <a:avLst/>
          </a:prstGeom>
        </p:spPr>
      </p:pic>
      <p:pic>
        <p:nvPicPr>
          <p:cNvPr id="12" name="圖片 11" descr="一張含有 文字 的圖片&#10;&#10;自動產生的描述">
            <a:extLst>
              <a:ext uri="{FF2B5EF4-FFF2-40B4-BE49-F238E27FC236}">
                <a16:creationId xmlns:a16="http://schemas.microsoft.com/office/drawing/2014/main" id="{B8EAC9D3-9563-43E4-9462-1C66650AFD4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97013" y="2775851"/>
            <a:ext cx="5458168" cy="10749404"/>
          </a:xfrm>
          <a:prstGeom prst="rect">
            <a:avLst/>
          </a:prstGeom>
        </p:spPr>
      </p:pic>
      <p:pic>
        <p:nvPicPr>
          <p:cNvPr id="14" name="圖片 13" descr="一張含有 文字, 電子用品, 螢幕擷取畫面 的圖片&#10;&#10;自動產生的描述">
            <a:extLst>
              <a:ext uri="{FF2B5EF4-FFF2-40B4-BE49-F238E27FC236}">
                <a16:creationId xmlns:a16="http://schemas.microsoft.com/office/drawing/2014/main" id="{0F4375FC-7D2C-4BA1-8A36-C5DCA74FAA8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6109" y="2751548"/>
            <a:ext cx="5458168" cy="1074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2143693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7" name="地區發展策略請益餐會">
            <a:extLst>
              <a:ext uri="{FF2B5EF4-FFF2-40B4-BE49-F238E27FC236}">
                <a16:creationId xmlns:a16="http://schemas.microsoft.com/office/drawing/2014/main" id="{E983CADC-B5BC-4DCB-8997-42722093BB25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8E9EC17-9EBD-4708-96F6-A50953260F5F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0F7815D-9A1F-44A9-97E6-79E98AD7A0CB}"/>
              </a:ext>
            </a:extLst>
          </p:cNvPr>
          <p:cNvSpPr txBox="1"/>
          <p:nvPr/>
        </p:nvSpPr>
        <p:spPr>
          <a:xfrm>
            <a:off x="596788" y="3490212"/>
            <a:ext cx="16439322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Zoom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舉手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AD01A8DD-4F66-4803-9960-87FF33844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308" y="2784816"/>
            <a:ext cx="5567362" cy="10964452"/>
          </a:xfrm>
          <a:prstGeom prst="rect">
            <a:avLst/>
          </a:prstGeom>
        </p:spPr>
      </p:pic>
      <p:pic>
        <p:nvPicPr>
          <p:cNvPr id="6" name="圖片 5">
            <a:extLst>
              <a:ext uri="{FF2B5EF4-FFF2-40B4-BE49-F238E27FC236}">
                <a16:creationId xmlns:a16="http://schemas.microsoft.com/office/drawing/2014/main" id="{A2FAA718-590E-47CC-969D-E5B2B077D2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49" y="2784816"/>
            <a:ext cx="5567363" cy="10964454"/>
          </a:xfrm>
          <a:prstGeom prst="rect">
            <a:avLst/>
          </a:prstGeom>
        </p:spPr>
      </p:pic>
      <p:pic>
        <p:nvPicPr>
          <p:cNvPr id="11" name="圖片 10" descr="一張含有 文字, 電子用品, 螢幕擷取畫面, 顯示 的圖片&#10;&#10;自動產生的描述">
            <a:extLst>
              <a:ext uri="{FF2B5EF4-FFF2-40B4-BE49-F238E27FC236}">
                <a16:creationId xmlns:a16="http://schemas.microsoft.com/office/drawing/2014/main" id="{CAF89FC7-5A9F-4515-8E37-BEE6C0816A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3967" y="2751544"/>
            <a:ext cx="5567364" cy="10964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4729986"/>
      </p:ext>
    </p:extLst>
  </p:cSld>
  <p:clrMapOvr>
    <a:masterClrMapping/>
  </p:clrMapOvr>
  <p:transition spd="med"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7" name="地區發展策略請益餐會">
            <a:extLst>
              <a:ext uri="{FF2B5EF4-FFF2-40B4-BE49-F238E27FC236}">
                <a16:creationId xmlns:a16="http://schemas.microsoft.com/office/drawing/2014/main" id="{E983CADC-B5BC-4DCB-8997-42722093BB25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8E9EC17-9EBD-4708-96F6-A50953260F5F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0F7815D-9A1F-44A9-97E6-79E98AD7A0CB}"/>
              </a:ext>
            </a:extLst>
          </p:cNvPr>
          <p:cNvSpPr txBox="1"/>
          <p:nvPr/>
        </p:nvSpPr>
        <p:spPr>
          <a:xfrm>
            <a:off x="596788" y="3490212"/>
            <a:ext cx="16439322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Zoom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手放下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067EC9CB-B80F-46C7-9398-4771151BC04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3285" y="2775851"/>
            <a:ext cx="5571914" cy="10973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6609998"/>
      </p:ext>
    </p:extLst>
  </p:cSld>
  <p:clrMapOvr>
    <a:masterClrMapping/>
  </p:clrMapOvr>
  <p:transition spd="med"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7" name="地區發展策略請益餐會">
            <a:extLst>
              <a:ext uri="{FF2B5EF4-FFF2-40B4-BE49-F238E27FC236}">
                <a16:creationId xmlns:a16="http://schemas.microsoft.com/office/drawing/2014/main" id="{E983CADC-B5BC-4DCB-8997-42722093BB25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8E9EC17-9EBD-4708-96F6-A50953260F5F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0F7815D-9A1F-44A9-97E6-79E98AD7A0CB}"/>
              </a:ext>
            </a:extLst>
          </p:cNvPr>
          <p:cNvSpPr txBox="1"/>
          <p:nvPr/>
        </p:nvSpPr>
        <p:spPr>
          <a:xfrm>
            <a:off x="596788" y="2751548"/>
            <a:ext cx="16439322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Zoom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TW" altLang="en-US" sz="9600" dirty="0"/>
              <a:t>顯示</a:t>
            </a:r>
            <a:endParaRPr lang="en-US" altLang="zh-TW" sz="9600" dirty="0"/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更名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pic>
        <p:nvPicPr>
          <p:cNvPr id="3" name="圖片 2" descr="一張含有 文字, 螢幕, 螢幕擷取畫面 的圖片&#10;&#10;自動產生的描述">
            <a:extLst>
              <a:ext uri="{FF2B5EF4-FFF2-40B4-BE49-F238E27FC236}">
                <a16:creationId xmlns:a16="http://schemas.microsoft.com/office/drawing/2014/main" id="{A6FD229D-2676-48F9-A2ED-FF1CAD9B8B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6677" y="2878443"/>
            <a:ext cx="5502929" cy="10837557"/>
          </a:xfrm>
          <a:prstGeom prst="rect">
            <a:avLst/>
          </a:prstGeom>
        </p:spPr>
      </p:pic>
      <p:pic>
        <p:nvPicPr>
          <p:cNvPr id="6" name="圖片 5" descr="一張含有 文字, 螢幕擷取畫面 的圖片&#10;&#10;自動產生的描述">
            <a:extLst>
              <a:ext uri="{FF2B5EF4-FFF2-40B4-BE49-F238E27FC236}">
                <a16:creationId xmlns:a16="http://schemas.microsoft.com/office/drawing/2014/main" id="{9DF82ECD-80CA-4E17-8622-291993C93EA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6299" y="2866762"/>
            <a:ext cx="5502929" cy="10837557"/>
          </a:xfrm>
          <a:prstGeom prst="rect">
            <a:avLst/>
          </a:prstGeom>
        </p:spPr>
      </p:pic>
      <p:pic>
        <p:nvPicPr>
          <p:cNvPr id="11" name="圖片 10">
            <a:extLst>
              <a:ext uri="{FF2B5EF4-FFF2-40B4-BE49-F238E27FC236}">
                <a16:creationId xmlns:a16="http://schemas.microsoft.com/office/drawing/2014/main" id="{32304CFE-36C0-4DF3-A8DF-4D00FDF053C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1527" y="2878443"/>
            <a:ext cx="5502930" cy="10837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444340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0CDD9-EB66-4E1B-85A4-95389C61311E}"/>
              </a:ext>
            </a:extLst>
          </p:cNvPr>
          <p:cNvSpPr txBox="1"/>
          <p:nvPr/>
        </p:nvSpPr>
        <p:spPr>
          <a:xfrm>
            <a:off x="3705114" y="4236922"/>
            <a:ext cx="16439322" cy="896655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大綱</a:t>
            </a: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: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一、網路例會工具介紹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二</a:t>
            </a:r>
            <a:r>
              <a:rPr lang="zh-TW" altLang="en-US" sz="9600" dirty="0"/>
              <a:t>、</a:t>
            </a:r>
            <a:r>
              <a:rPr lang="en-US" altLang="zh-TW" sz="9600" dirty="0"/>
              <a:t>Line </a:t>
            </a:r>
            <a:r>
              <a:rPr lang="zh-TW" altLang="en-US" sz="9600" dirty="0"/>
              <a:t>視訊會議簡介</a:t>
            </a:r>
            <a:endParaRPr lang="en-US" altLang="zh-TW" sz="9600" dirty="0"/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TW" altLang="en-US" sz="9600" dirty="0"/>
              <a:t>三、</a:t>
            </a:r>
            <a:r>
              <a:rPr lang="en-US" altLang="zh-TW" sz="9600" dirty="0"/>
              <a:t>Zoom </a:t>
            </a:r>
            <a:r>
              <a:rPr lang="zh-TW" altLang="en-US" sz="9600" dirty="0"/>
              <a:t>使用</a:t>
            </a:r>
            <a:endParaRPr lang="en-US" altLang="zh-TW" sz="9600" dirty="0"/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TW" altLang="en-US" sz="9600" dirty="0"/>
              <a:t>四、實機操作與</a:t>
            </a:r>
            <a:r>
              <a:rPr lang="en-US" altLang="zh-TW" sz="9600" dirty="0"/>
              <a:t>Q</a:t>
            </a:r>
            <a:r>
              <a:rPr lang="zh-TW" altLang="en-US" sz="9600" dirty="0"/>
              <a:t>＆</a:t>
            </a:r>
            <a:r>
              <a:rPr lang="en-US" altLang="zh-TW" sz="9600" dirty="0"/>
              <a:t>A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sp>
        <p:nvSpPr>
          <p:cNvPr id="6" name="地區發展策略請益餐會">
            <a:extLst>
              <a:ext uri="{FF2B5EF4-FFF2-40B4-BE49-F238E27FC236}">
                <a16:creationId xmlns:a16="http://schemas.microsoft.com/office/drawing/2014/main" id="{FF986A4A-01EE-48E7-94E7-9CBED63838FC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1657C6DA-8842-4F9C-A4D0-70D3FF0380DD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</p:spTree>
    <p:extLst>
      <p:ext uri="{BB962C8B-B14F-4D97-AF65-F5344CB8AC3E}">
        <p14:creationId xmlns:p14="http://schemas.microsoft.com/office/powerpoint/2010/main" val="1007448283"/>
      </p:ext>
    </p:extLst>
  </p:cSld>
  <p:clrMapOvr>
    <a:masterClrMapping/>
  </p:clrMapOvr>
  <p:transition spd="med"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7" name="地區發展策略請益餐會">
            <a:extLst>
              <a:ext uri="{FF2B5EF4-FFF2-40B4-BE49-F238E27FC236}">
                <a16:creationId xmlns:a16="http://schemas.microsoft.com/office/drawing/2014/main" id="{E983CADC-B5BC-4DCB-8997-42722093BB25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8E9EC17-9EBD-4708-96F6-A50953260F5F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0F7815D-9A1F-44A9-97E6-79E98AD7A0CB}"/>
              </a:ext>
            </a:extLst>
          </p:cNvPr>
          <p:cNvSpPr txBox="1"/>
          <p:nvPr/>
        </p:nvSpPr>
        <p:spPr>
          <a:xfrm>
            <a:off x="596788" y="2751548"/>
            <a:ext cx="16439322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Zoom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lang="zh-TW" altLang="en-US" sz="9600" dirty="0"/>
              <a:t>顯示</a:t>
            </a:r>
            <a:endParaRPr lang="en-US" altLang="zh-TW" sz="9600" dirty="0"/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更名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811E66CD-DE5D-493F-971A-4AAC7E1F17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750" y="2775850"/>
            <a:ext cx="5555022" cy="10940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1769279"/>
      </p:ext>
    </p:extLst>
  </p:cSld>
  <p:clrMapOvr>
    <a:masterClrMapping/>
  </p:clrMapOvr>
  <p:transition spd="med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7" name="地區發展策略請益餐會">
            <a:extLst>
              <a:ext uri="{FF2B5EF4-FFF2-40B4-BE49-F238E27FC236}">
                <a16:creationId xmlns:a16="http://schemas.microsoft.com/office/drawing/2014/main" id="{E983CADC-B5BC-4DCB-8997-42722093BB25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8E9EC17-9EBD-4708-96F6-A50953260F5F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0F7815D-9A1F-44A9-97E6-79E98AD7A0CB}"/>
              </a:ext>
            </a:extLst>
          </p:cNvPr>
          <p:cNvSpPr txBox="1"/>
          <p:nvPr/>
        </p:nvSpPr>
        <p:spPr>
          <a:xfrm>
            <a:off x="374284" y="3550697"/>
            <a:ext cx="16439322" cy="3057247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Zoom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換背景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pic>
        <p:nvPicPr>
          <p:cNvPr id="9" name="圖片 8" descr="一張含有 文字, 黑色 的圖片&#10;&#10;自動產生的描述">
            <a:extLst>
              <a:ext uri="{FF2B5EF4-FFF2-40B4-BE49-F238E27FC236}">
                <a16:creationId xmlns:a16="http://schemas.microsoft.com/office/drawing/2014/main" id="{9B92CDF2-2FB1-42DE-BBFD-F96C0EC4CB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7755" y="2817415"/>
            <a:ext cx="5533917" cy="10898585"/>
          </a:xfrm>
          <a:prstGeom prst="rect">
            <a:avLst/>
          </a:prstGeom>
        </p:spPr>
      </p:pic>
      <p:pic>
        <p:nvPicPr>
          <p:cNvPr id="13" name="圖片 12" descr="一張含有 文字, 個人, 男人, 室內 的圖片&#10;&#10;自動產生的描述">
            <a:extLst>
              <a:ext uri="{FF2B5EF4-FFF2-40B4-BE49-F238E27FC236}">
                <a16:creationId xmlns:a16="http://schemas.microsoft.com/office/drawing/2014/main" id="{0CCD70E8-F4C2-4934-8A9A-E93BCCC797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6681" y="2742581"/>
            <a:ext cx="5571915" cy="10973419"/>
          </a:xfrm>
          <a:prstGeom prst="rect">
            <a:avLst/>
          </a:prstGeom>
        </p:spPr>
      </p:pic>
      <p:pic>
        <p:nvPicPr>
          <p:cNvPr id="3" name="圖片 2" descr="一張含有 文字, 監視器, 男人, 個人 的圖片&#10;&#10;自動產生的描述">
            <a:extLst>
              <a:ext uri="{FF2B5EF4-FFF2-40B4-BE49-F238E27FC236}">
                <a16:creationId xmlns:a16="http://schemas.microsoft.com/office/drawing/2014/main" id="{B9EC55A2-CBAC-4130-8B01-9C892DFFFE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13606" y="2742578"/>
            <a:ext cx="5571916" cy="109734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922306"/>
      </p:ext>
    </p:extLst>
  </p:cSld>
  <p:clrMapOvr>
    <a:masterClrMapping/>
  </p:clrMapOvr>
  <p:transition spd="med"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7" name="地區發展策略請益餐會">
            <a:extLst>
              <a:ext uri="{FF2B5EF4-FFF2-40B4-BE49-F238E27FC236}">
                <a16:creationId xmlns:a16="http://schemas.microsoft.com/office/drawing/2014/main" id="{E983CADC-B5BC-4DCB-8997-42722093BB25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8E9EC17-9EBD-4708-96F6-A50953260F5F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0F7815D-9A1F-44A9-97E6-79E98AD7A0CB}"/>
              </a:ext>
            </a:extLst>
          </p:cNvPr>
          <p:cNvSpPr txBox="1"/>
          <p:nvPr/>
        </p:nvSpPr>
        <p:spPr>
          <a:xfrm>
            <a:off x="596788" y="2751548"/>
            <a:ext cx="16439322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Zoom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進入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會議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pic>
        <p:nvPicPr>
          <p:cNvPr id="6" name="圖片 5" descr="一張含有 文字, 電子用品 的圖片&#10;&#10;自動產生的描述">
            <a:extLst>
              <a:ext uri="{FF2B5EF4-FFF2-40B4-BE49-F238E27FC236}">
                <a16:creationId xmlns:a16="http://schemas.microsoft.com/office/drawing/2014/main" id="{B8C805F3-613E-4F28-9181-07A66A5C47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758" y="2866762"/>
            <a:ext cx="5477747" cy="10787962"/>
          </a:xfrm>
          <a:prstGeom prst="rect">
            <a:avLst/>
          </a:prstGeom>
        </p:spPr>
      </p:pic>
      <p:pic>
        <p:nvPicPr>
          <p:cNvPr id="12" name="圖片 11">
            <a:extLst>
              <a:ext uri="{FF2B5EF4-FFF2-40B4-BE49-F238E27FC236}">
                <a16:creationId xmlns:a16="http://schemas.microsoft.com/office/drawing/2014/main" id="{B825ABED-5AD2-4594-871A-F8B74EB7D6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0509" y="2866761"/>
            <a:ext cx="5477747" cy="10787963"/>
          </a:xfrm>
          <a:prstGeom prst="rect">
            <a:avLst/>
          </a:prstGeom>
        </p:spPr>
      </p:pic>
      <p:pic>
        <p:nvPicPr>
          <p:cNvPr id="15" name="圖片 14">
            <a:extLst>
              <a:ext uri="{FF2B5EF4-FFF2-40B4-BE49-F238E27FC236}">
                <a16:creationId xmlns:a16="http://schemas.microsoft.com/office/drawing/2014/main" id="{180F1C52-25FD-4D4E-BA13-31FF7B75052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24260" y="2838196"/>
            <a:ext cx="5547244" cy="1092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9269509"/>
      </p:ext>
    </p:extLst>
  </p:cSld>
  <p:clrMapOvr>
    <a:masterClrMapping/>
  </p:clrMapOvr>
  <p:transition spd="med"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7" name="地區發展策略請益餐會">
            <a:extLst>
              <a:ext uri="{FF2B5EF4-FFF2-40B4-BE49-F238E27FC236}">
                <a16:creationId xmlns:a16="http://schemas.microsoft.com/office/drawing/2014/main" id="{E983CADC-B5BC-4DCB-8997-42722093BB25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8E9EC17-9EBD-4708-96F6-A50953260F5F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0F7815D-9A1F-44A9-97E6-79E98AD7A0CB}"/>
              </a:ext>
            </a:extLst>
          </p:cNvPr>
          <p:cNvSpPr txBox="1"/>
          <p:nvPr/>
        </p:nvSpPr>
        <p:spPr>
          <a:xfrm>
            <a:off x="596788" y="2751548"/>
            <a:ext cx="16439322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Zoom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分享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畫面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pic>
        <p:nvPicPr>
          <p:cNvPr id="3" name="圖片 2">
            <a:extLst>
              <a:ext uri="{FF2B5EF4-FFF2-40B4-BE49-F238E27FC236}">
                <a16:creationId xmlns:a16="http://schemas.microsoft.com/office/drawing/2014/main" id="{C6DD611C-C8FA-4676-AC68-DEB7001561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4168" y="2775851"/>
            <a:ext cx="5508860" cy="10849238"/>
          </a:xfrm>
          <a:prstGeom prst="rect">
            <a:avLst/>
          </a:prstGeom>
        </p:spPr>
      </p:pic>
      <p:pic>
        <p:nvPicPr>
          <p:cNvPr id="6" name="圖片 5" descr="一張含有 文字, 監視器, 電子用品, 螢幕 的圖片&#10;&#10;自動產生的描述">
            <a:extLst>
              <a:ext uri="{FF2B5EF4-FFF2-40B4-BE49-F238E27FC236}">
                <a16:creationId xmlns:a16="http://schemas.microsoft.com/office/drawing/2014/main" id="{721CDE0B-C702-40D7-83DD-77727D7678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70769" y="2800155"/>
            <a:ext cx="5508860" cy="10849237"/>
          </a:xfrm>
          <a:prstGeom prst="rect">
            <a:avLst/>
          </a:prstGeom>
        </p:spPr>
      </p:pic>
      <p:pic>
        <p:nvPicPr>
          <p:cNvPr id="11" name="圖片 10" descr="一張含有 文字, 監視器, 電子用品, 螢幕 的圖片&#10;&#10;自動產生的描述">
            <a:extLst>
              <a:ext uri="{FF2B5EF4-FFF2-40B4-BE49-F238E27FC236}">
                <a16:creationId xmlns:a16="http://schemas.microsoft.com/office/drawing/2014/main" id="{70DA11E0-C262-45D2-948D-D95FC3127E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67370" y="2800155"/>
            <a:ext cx="5508860" cy="1084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8956572"/>
      </p:ext>
    </p:extLst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7" name="地區發展策略請益餐會">
            <a:extLst>
              <a:ext uri="{FF2B5EF4-FFF2-40B4-BE49-F238E27FC236}">
                <a16:creationId xmlns:a16="http://schemas.microsoft.com/office/drawing/2014/main" id="{E983CADC-B5BC-4DCB-8997-42722093BB25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78E9EC17-9EBD-4708-96F6-A50953260F5F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  <p:sp>
        <p:nvSpPr>
          <p:cNvPr id="10" name="文字方塊 9">
            <a:extLst>
              <a:ext uri="{FF2B5EF4-FFF2-40B4-BE49-F238E27FC236}">
                <a16:creationId xmlns:a16="http://schemas.microsoft.com/office/drawing/2014/main" id="{E0F7815D-9A1F-44A9-97E6-79E98AD7A0CB}"/>
              </a:ext>
            </a:extLst>
          </p:cNvPr>
          <p:cNvSpPr txBox="1"/>
          <p:nvPr/>
        </p:nvSpPr>
        <p:spPr>
          <a:xfrm>
            <a:off x="596788" y="2751548"/>
            <a:ext cx="16439322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Zoom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分享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畫面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pic>
        <p:nvPicPr>
          <p:cNvPr id="4" name="圖片 3">
            <a:extLst>
              <a:ext uri="{FF2B5EF4-FFF2-40B4-BE49-F238E27FC236}">
                <a16:creationId xmlns:a16="http://schemas.microsoft.com/office/drawing/2014/main" id="{49F1205E-44D2-490C-B447-EB21DE0AC0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9749" y="2878442"/>
            <a:ext cx="5502929" cy="10837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0955465"/>
      </p:ext>
    </p:extLst>
  </p:cSld>
  <p:clrMapOvr>
    <a:masterClrMapping/>
  </p:clrMapOvr>
  <p:transition spd="med"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國際扶輪3490地區 2021-2022年度"/>
          <p:cNvSpPr txBox="1"/>
          <p:nvPr/>
        </p:nvSpPr>
        <p:spPr>
          <a:xfrm>
            <a:off x="3936418" y="439333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59" name="OH~ YA！"/>
          <p:cNvSpPr txBox="1"/>
          <p:nvPr/>
        </p:nvSpPr>
        <p:spPr>
          <a:xfrm>
            <a:off x="7116415" y="7758705"/>
            <a:ext cx="11264061" cy="13336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15000" spc="1500"/>
            </a:lvl1pPr>
          </a:lstStyle>
          <a:p>
            <a:r>
              <a:rPr lang="zh-TW" altLang="en-US" sz="8000" dirty="0"/>
              <a:t>實機操作與</a:t>
            </a:r>
            <a:r>
              <a:rPr lang="en-US" altLang="zh-TW" sz="8000" dirty="0"/>
              <a:t>Q</a:t>
            </a:r>
            <a:r>
              <a:rPr lang="zh-TW" altLang="en-US" sz="8000" dirty="0"/>
              <a:t>＆</a:t>
            </a:r>
            <a:r>
              <a:rPr lang="en-US" altLang="zh-TW" sz="8000" dirty="0"/>
              <a:t>A</a:t>
            </a:r>
            <a:endParaRPr lang="en-US" sz="8000" dirty="0"/>
          </a:p>
        </p:txBody>
      </p:sp>
      <p:sp>
        <p:nvSpPr>
          <p:cNvPr id="12" name="CustomShape 1">
            <a:extLst>
              <a:ext uri="{FF2B5EF4-FFF2-40B4-BE49-F238E27FC236}">
                <a16:creationId xmlns:a16="http://schemas.microsoft.com/office/drawing/2014/main" id="{25CF65C3-8010-486E-B84B-0569A8695B10}"/>
              </a:ext>
            </a:extLst>
          </p:cNvPr>
          <p:cNvSpPr/>
          <p:nvPr/>
        </p:nvSpPr>
        <p:spPr>
          <a:xfrm>
            <a:off x="4422126" y="3130207"/>
            <a:ext cx="14496256" cy="2160240"/>
          </a:xfrm>
          <a:prstGeom prst="rect">
            <a:avLst/>
          </a:prstGeom>
          <a:noFill/>
          <a:ln>
            <a:noFill/>
          </a:ln>
          <a:effectLst/>
        </p:spPr>
        <p:txBody>
          <a:bodyPr lIns="0" tIns="45000" rIns="0" bIns="0" anchor="b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0" cap="none" spc="-1" normalizeH="0" baseline="0" noProof="0" dirty="0" err="1">
                <a:ln>
                  <a:noFill/>
                </a:ln>
                <a:solidFill>
                  <a:srgbClr val="006699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感謝您的聆聽，報告完畢</a:t>
            </a:r>
            <a:r>
              <a:rPr kumimoji="0" lang="en-US" sz="8800" b="0" i="0" u="none" strike="noStrike" kern="0" cap="none" spc="-1" normalizeH="0" baseline="0" noProof="0" dirty="0">
                <a:ln>
                  <a:noFill/>
                </a:ln>
                <a:solidFill>
                  <a:srgbClr val="006699"/>
                </a:solidFill>
                <a:effectLst/>
                <a:uLnTx/>
                <a:uFill>
                  <a:solidFill>
                    <a:srgbClr val="FFFFFF"/>
                  </a:solidFill>
                </a:uFill>
                <a:latin typeface="標楷體"/>
                <a:ea typeface="標楷體"/>
              </a:rPr>
              <a:t>!</a:t>
            </a:r>
            <a:endParaRPr kumimoji="0" lang="en-US" sz="8800" b="0" i="0" u="none" strike="noStrike" kern="0" cap="none" spc="-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" name="地區發展策略請益餐會">
            <a:extLst>
              <a:ext uri="{FF2B5EF4-FFF2-40B4-BE49-F238E27FC236}">
                <a16:creationId xmlns:a16="http://schemas.microsoft.com/office/drawing/2014/main" id="{26356821-2D5F-4182-9207-96EDAD068A18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7" name="矩形 6">
            <a:extLst>
              <a:ext uri="{FF2B5EF4-FFF2-40B4-BE49-F238E27FC236}">
                <a16:creationId xmlns:a16="http://schemas.microsoft.com/office/drawing/2014/main" id="{82F6F724-88CB-4908-B1F3-528BAFA240A7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0CDD9-EB66-4E1B-85A4-95389C61311E}"/>
              </a:ext>
            </a:extLst>
          </p:cNvPr>
          <p:cNvSpPr txBox="1"/>
          <p:nvPr/>
        </p:nvSpPr>
        <p:spPr>
          <a:xfrm>
            <a:off x="2151939" y="2821985"/>
            <a:ext cx="16439322" cy="1579920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一、網路例會工具介紹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graphicFrame>
        <p:nvGraphicFramePr>
          <p:cNvPr id="5" name="表格 5">
            <a:extLst>
              <a:ext uri="{FF2B5EF4-FFF2-40B4-BE49-F238E27FC236}">
                <a16:creationId xmlns:a16="http://schemas.microsoft.com/office/drawing/2014/main" id="{CA0EDE5A-9926-4CFE-A018-C0F5EE8B04D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7448909"/>
              </p:ext>
            </p:extLst>
          </p:nvPr>
        </p:nvGraphicFramePr>
        <p:xfrm>
          <a:off x="2415521" y="4401905"/>
          <a:ext cx="19596986" cy="8659755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5581185">
                  <a:extLst>
                    <a:ext uri="{9D8B030D-6E8A-4147-A177-3AD203B41FA5}">
                      <a16:colId xmlns:a16="http://schemas.microsoft.com/office/drawing/2014/main" val="1436308861"/>
                    </a:ext>
                  </a:extLst>
                </a:gridCol>
                <a:gridCol w="7035138">
                  <a:extLst>
                    <a:ext uri="{9D8B030D-6E8A-4147-A177-3AD203B41FA5}">
                      <a16:colId xmlns:a16="http://schemas.microsoft.com/office/drawing/2014/main" val="3368617627"/>
                    </a:ext>
                  </a:extLst>
                </a:gridCol>
                <a:gridCol w="6980663">
                  <a:extLst>
                    <a:ext uri="{9D8B030D-6E8A-4147-A177-3AD203B41FA5}">
                      <a16:colId xmlns:a16="http://schemas.microsoft.com/office/drawing/2014/main" val="1286527670"/>
                    </a:ext>
                  </a:extLst>
                </a:gridCol>
              </a:tblGrid>
              <a:tr h="906706">
                <a:tc>
                  <a:txBody>
                    <a:bodyPr/>
                    <a:lstStyle/>
                    <a:p>
                      <a:endParaRPr lang="zh-TW" altLang="en-US" b="0" dirty="0">
                        <a:highlight>
                          <a:srgbClr val="00FF00"/>
                        </a:highlight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6000" b="0" dirty="0"/>
                        <a:t>Zoom</a:t>
                      </a:r>
                      <a:endParaRPr lang="zh-TW" altLang="en-US" sz="6000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altLang="zh-TW" sz="6000" b="0" dirty="0"/>
                        <a:t>Line</a:t>
                      </a:r>
                      <a:endParaRPr lang="zh-TW" altLang="en-US" sz="6000" b="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0042691"/>
                  </a:ext>
                </a:extLst>
              </a:tr>
              <a:tr h="892299">
                <a:tc>
                  <a:txBody>
                    <a:bodyPr/>
                    <a:lstStyle/>
                    <a:p>
                      <a:r>
                        <a:rPr lang="zh-TW" altLang="en-US" sz="5400" dirty="0"/>
                        <a:t>主持人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5400" dirty="0"/>
                        <a:t>需申請帳號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5400" dirty="0"/>
                        <a:t>用原</a:t>
                      </a:r>
                      <a:r>
                        <a:rPr lang="en-US" altLang="zh-TW" sz="5400" dirty="0"/>
                        <a:t>Line</a:t>
                      </a:r>
                      <a:r>
                        <a:rPr lang="zh-TW" altLang="en-US" sz="5400" dirty="0"/>
                        <a:t>帳號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735238269"/>
                  </a:ext>
                </a:extLst>
              </a:tr>
              <a:tr h="1209157">
                <a:tc>
                  <a:txBody>
                    <a:bodyPr/>
                    <a:lstStyle/>
                    <a:p>
                      <a:r>
                        <a:rPr lang="zh-TW" altLang="en-US" sz="5400" dirty="0"/>
                        <a:t>與會者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5400" dirty="0"/>
                        <a:t>有網址連結即可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8255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5400" dirty="0"/>
                        <a:t>用原</a:t>
                      </a:r>
                      <a:r>
                        <a:rPr lang="en-US" altLang="zh-TW" sz="5400" dirty="0"/>
                        <a:t>Line</a:t>
                      </a:r>
                      <a:r>
                        <a:rPr lang="zh-TW" altLang="en-US" sz="5400" dirty="0"/>
                        <a:t>帳號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555062274"/>
                  </a:ext>
                </a:extLst>
              </a:tr>
              <a:tr h="3049829">
                <a:tc>
                  <a:txBody>
                    <a:bodyPr/>
                    <a:lstStyle/>
                    <a:p>
                      <a:r>
                        <a:rPr lang="zh-TW" altLang="en-US" sz="5400" dirty="0"/>
                        <a:t>共享畫面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5400" dirty="0"/>
                        <a:t>分享螢幕、白板、</a:t>
                      </a:r>
                      <a:r>
                        <a:rPr lang="en-US" altLang="zh-TW" sz="5400" dirty="0" err="1"/>
                        <a:t>iphone</a:t>
                      </a:r>
                      <a:r>
                        <a:rPr lang="en-US" altLang="zh-TW" sz="5400" dirty="0"/>
                        <a:t> </a:t>
                      </a:r>
                      <a:r>
                        <a:rPr lang="en-US" altLang="zh-TW" sz="5400" dirty="0" err="1"/>
                        <a:t>ipad</a:t>
                      </a:r>
                      <a:r>
                        <a:rPr lang="en-US" altLang="zh-TW" sz="5400" dirty="0"/>
                        <a:t> </a:t>
                      </a:r>
                      <a:r>
                        <a:rPr lang="zh-TW" altLang="en-US" sz="5400" dirty="0"/>
                        <a:t>畫面、影片、第二攝影機</a:t>
                      </a:r>
                      <a:r>
                        <a:rPr lang="en-US" altLang="zh-TW" sz="5400" dirty="0"/>
                        <a:t>…</a:t>
                      </a:r>
                      <a:endParaRPr lang="zh-TW" altLang="en-US" sz="5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5400" dirty="0"/>
                        <a:t>可分享手機畫面及 </a:t>
                      </a:r>
                      <a:r>
                        <a:rPr lang="en-US" altLang="zh-TW" sz="5400" dirty="0" err="1"/>
                        <a:t>Youtube</a:t>
                      </a:r>
                      <a:r>
                        <a:rPr lang="zh-TW" altLang="en-US" sz="5400" dirty="0"/>
                        <a:t>影片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35128525"/>
                  </a:ext>
                </a:extLst>
              </a:tr>
              <a:tr h="1566129">
                <a:tc>
                  <a:txBody>
                    <a:bodyPr/>
                    <a:lstStyle/>
                    <a:p>
                      <a:endParaRPr lang="zh-TW" altLang="en-US" sz="5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5400" dirty="0"/>
                        <a:t>介面算簡單、功能多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5400" dirty="0"/>
                        <a:t>簡單、容易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62876167"/>
                  </a:ext>
                </a:extLst>
              </a:tr>
              <a:tr h="892299">
                <a:tc>
                  <a:txBody>
                    <a:bodyPr/>
                    <a:lstStyle/>
                    <a:p>
                      <a:r>
                        <a:rPr lang="zh-TW" altLang="en-US" sz="5400" dirty="0"/>
                        <a:t>其他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5400" dirty="0"/>
                        <a:t>可錄音、錄影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zh-TW" altLang="en-US" sz="5400" dirty="0"/>
                        <a:t>不能錄影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192475279"/>
                  </a:ext>
                </a:extLst>
              </a:tr>
            </a:tbl>
          </a:graphicData>
        </a:graphic>
      </p:graphicFrame>
      <p:sp>
        <p:nvSpPr>
          <p:cNvPr id="7" name="地區發展策略請益餐會">
            <a:extLst>
              <a:ext uri="{FF2B5EF4-FFF2-40B4-BE49-F238E27FC236}">
                <a16:creationId xmlns:a16="http://schemas.microsoft.com/office/drawing/2014/main" id="{66F7CFB5-A6AA-4E8C-8CB3-EA0A49C0B3E0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8" name="矩形 7">
            <a:extLst>
              <a:ext uri="{FF2B5EF4-FFF2-40B4-BE49-F238E27FC236}">
                <a16:creationId xmlns:a16="http://schemas.microsoft.com/office/drawing/2014/main" id="{6D3E0250-FF18-4885-BC49-ACC370CBAA3C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</p:spTree>
    <p:extLst>
      <p:ext uri="{BB962C8B-B14F-4D97-AF65-F5344CB8AC3E}">
        <p14:creationId xmlns:p14="http://schemas.microsoft.com/office/powerpoint/2010/main" val="1731382187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0CDD9-EB66-4E1B-85A4-95389C61311E}"/>
              </a:ext>
            </a:extLst>
          </p:cNvPr>
          <p:cNvSpPr txBox="1"/>
          <p:nvPr/>
        </p:nvSpPr>
        <p:spPr>
          <a:xfrm>
            <a:off x="361146" y="3052209"/>
            <a:ext cx="16439322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Line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使用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簡介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pic>
        <p:nvPicPr>
          <p:cNvPr id="6" name="圖片 5" descr="一張含有 文字, 電子用品, 螢幕擷取畫面 的圖片&#10;&#10;自動產生的描述">
            <a:extLst>
              <a:ext uri="{FF2B5EF4-FFF2-40B4-BE49-F238E27FC236}">
                <a16:creationId xmlns:a16="http://schemas.microsoft.com/office/drawing/2014/main" id="{B71DAB38-6957-429E-BFBA-7DE8BA76A3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0296" y="3052209"/>
            <a:ext cx="18113911" cy="10226098"/>
          </a:xfrm>
          <a:prstGeom prst="rect">
            <a:avLst/>
          </a:prstGeom>
        </p:spPr>
      </p:pic>
      <p:sp>
        <p:nvSpPr>
          <p:cNvPr id="8" name="文字方塊 7">
            <a:extLst>
              <a:ext uri="{FF2B5EF4-FFF2-40B4-BE49-F238E27FC236}">
                <a16:creationId xmlns:a16="http://schemas.microsoft.com/office/drawing/2014/main" id="{45EF2152-A039-480F-B4D5-98BFF0977FDC}"/>
              </a:ext>
            </a:extLst>
          </p:cNvPr>
          <p:cNvSpPr txBox="1"/>
          <p:nvPr/>
        </p:nvSpPr>
        <p:spPr>
          <a:xfrm>
            <a:off x="14685549" y="3374857"/>
            <a:ext cx="4229837" cy="121058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r>
              <a:rPr kumimoji="0" lang="zh-TW" altLang="en-US" sz="7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可</a:t>
            </a:r>
            <a:r>
              <a:rPr kumimoji="0" lang="en-US" altLang="zh-TW" sz="7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500</a:t>
            </a:r>
            <a:r>
              <a:rPr kumimoji="0" lang="zh-TW" altLang="en-US" sz="72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人</a:t>
            </a:r>
          </a:p>
        </p:txBody>
      </p:sp>
      <p:sp>
        <p:nvSpPr>
          <p:cNvPr id="9" name="地區發展策略請益餐會">
            <a:extLst>
              <a:ext uri="{FF2B5EF4-FFF2-40B4-BE49-F238E27FC236}">
                <a16:creationId xmlns:a16="http://schemas.microsoft.com/office/drawing/2014/main" id="{6D7695B8-755E-49A9-8E9B-46107561408E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10" name="矩形 9">
            <a:extLst>
              <a:ext uri="{FF2B5EF4-FFF2-40B4-BE49-F238E27FC236}">
                <a16:creationId xmlns:a16="http://schemas.microsoft.com/office/drawing/2014/main" id="{7A30E852-D37F-450F-9FF8-39269991C4BB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</p:spTree>
    <p:extLst>
      <p:ext uri="{BB962C8B-B14F-4D97-AF65-F5344CB8AC3E}">
        <p14:creationId xmlns:p14="http://schemas.microsoft.com/office/powerpoint/2010/main" val="1965625692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0CDD9-EB66-4E1B-85A4-95389C61311E}"/>
              </a:ext>
            </a:extLst>
          </p:cNvPr>
          <p:cNvSpPr txBox="1"/>
          <p:nvPr/>
        </p:nvSpPr>
        <p:spPr>
          <a:xfrm>
            <a:off x="361146" y="3052209"/>
            <a:ext cx="16439322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Line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群組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通話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pic>
        <p:nvPicPr>
          <p:cNvPr id="5" name="圖片 4" descr="一張含有 文字 的圖片&#10;&#10;自動產生的描述">
            <a:extLst>
              <a:ext uri="{FF2B5EF4-FFF2-40B4-BE49-F238E27FC236}">
                <a16:creationId xmlns:a16="http://schemas.microsoft.com/office/drawing/2014/main" id="{721E6437-5DE4-4D56-AA6E-E588F6D7257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8926" y="3052209"/>
            <a:ext cx="6964501" cy="13716000"/>
          </a:xfrm>
          <a:prstGeom prst="rect">
            <a:avLst/>
          </a:prstGeom>
        </p:spPr>
      </p:pic>
      <p:pic>
        <p:nvPicPr>
          <p:cNvPr id="8" name="圖片 7" descr="一張含有 文字 的圖片&#10;&#10;自動產生的描述">
            <a:extLst>
              <a:ext uri="{FF2B5EF4-FFF2-40B4-BE49-F238E27FC236}">
                <a16:creationId xmlns:a16="http://schemas.microsoft.com/office/drawing/2014/main" id="{CE7E09EB-A21E-400E-B0A9-14D5DAE4AA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72566" y="3052209"/>
            <a:ext cx="6964501" cy="13716000"/>
          </a:xfrm>
          <a:prstGeom prst="rect">
            <a:avLst/>
          </a:prstGeom>
        </p:spPr>
      </p:pic>
      <p:pic>
        <p:nvPicPr>
          <p:cNvPr id="12" name="圖片 11" descr="一張含有 文字 的圖片&#10;&#10;自動產生的描述">
            <a:extLst>
              <a:ext uri="{FF2B5EF4-FFF2-40B4-BE49-F238E27FC236}">
                <a16:creationId xmlns:a16="http://schemas.microsoft.com/office/drawing/2014/main" id="{E172A672-CD4E-4467-A30F-1433A5E22B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12262" y="3052209"/>
            <a:ext cx="6869554" cy="8416636"/>
          </a:xfrm>
          <a:prstGeom prst="rect">
            <a:avLst/>
          </a:prstGeom>
        </p:spPr>
      </p:pic>
      <p:sp>
        <p:nvSpPr>
          <p:cNvPr id="16" name="地區發展策略請益餐會">
            <a:extLst>
              <a:ext uri="{FF2B5EF4-FFF2-40B4-BE49-F238E27FC236}">
                <a16:creationId xmlns:a16="http://schemas.microsoft.com/office/drawing/2014/main" id="{2B7EE820-1BC8-4982-879E-16044258F9C3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736A54A-672C-44EC-AC45-7C0807218F5F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</p:spTree>
    <p:extLst>
      <p:ext uri="{BB962C8B-B14F-4D97-AF65-F5344CB8AC3E}">
        <p14:creationId xmlns:p14="http://schemas.microsoft.com/office/powerpoint/2010/main" val="2810210217"/>
      </p:ext>
    </p:extLst>
  </p:cSld>
  <p:clrMapOvr>
    <a:masterClrMapping/>
  </p:clrMapOvr>
  <p:transition spd="med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0CDD9-EB66-4E1B-85A4-95389C61311E}"/>
              </a:ext>
            </a:extLst>
          </p:cNvPr>
          <p:cNvSpPr txBox="1"/>
          <p:nvPr/>
        </p:nvSpPr>
        <p:spPr>
          <a:xfrm>
            <a:off x="361146" y="3052209"/>
            <a:ext cx="16439322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Line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群組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通話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sp>
        <p:nvSpPr>
          <p:cNvPr id="16" name="地區發展策略請益餐會">
            <a:extLst>
              <a:ext uri="{FF2B5EF4-FFF2-40B4-BE49-F238E27FC236}">
                <a16:creationId xmlns:a16="http://schemas.microsoft.com/office/drawing/2014/main" id="{2B7EE820-1BC8-4982-879E-16044258F9C3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736A54A-672C-44EC-AC45-7C0807218F5F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  <p:pic>
        <p:nvPicPr>
          <p:cNvPr id="7" name="圖片 6">
            <a:extLst>
              <a:ext uri="{FF2B5EF4-FFF2-40B4-BE49-F238E27FC236}">
                <a16:creationId xmlns:a16="http://schemas.microsoft.com/office/drawing/2014/main" id="{EAD5E93D-779B-4413-9192-3FF6ED40DC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532" y="3644995"/>
            <a:ext cx="10931814" cy="9016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4501167"/>
      </p:ext>
    </p:extLst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0CDD9-EB66-4E1B-85A4-95389C61311E}"/>
              </a:ext>
            </a:extLst>
          </p:cNvPr>
          <p:cNvSpPr txBox="1"/>
          <p:nvPr/>
        </p:nvSpPr>
        <p:spPr>
          <a:xfrm>
            <a:off x="361146" y="3052209"/>
            <a:ext cx="16439322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Line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連結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通話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sp>
        <p:nvSpPr>
          <p:cNvPr id="16" name="地區發展策略請益餐會">
            <a:extLst>
              <a:ext uri="{FF2B5EF4-FFF2-40B4-BE49-F238E27FC236}">
                <a16:creationId xmlns:a16="http://schemas.microsoft.com/office/drawing/2014/main" id="{2B7EE820-1BC8-4982-879E-16044258F9C3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736A54A-672C-44EC-AC45-7C0807218F5F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  <p:pic>
        <p:nvPicPr>
          <p:cNvPr id="4" name="圖片 3" descr="一張含有 文字 的圖片&#10;&#10;自動產生的描述">
            <a:extLst>
              <a:ext uri="{FF2B5EF4-FFF2-40B4-BE49-F238E27FC236}">
                <a16:creationId xmlns:a16="http://schemas.microsoft.com/office/drawing/2014/main" id="{D121D9A2-5E83-4B43-AD23-24E9BE48F4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8040" y="3052209"/>
            <a:ext cx="6964501" cy="13716000"/>
          </a:xfrm>
          <a:prstGeom prst="rect">
            <a:avLst/>
          </a:prstGeom>
        </p:spPr>
      </p:pic>
      <p:pic>
        <p:nvPicPr>
          <p:cNvPr id="11" name="圖片 10" descr="一張含有 文字 的圖片&#10;&#10;自動產生的描述">
            <a:extLst>
              <a:ext uri="{FF2B5EF4-FFF2-40B4-BE49-F238E27FC236}">
                <a16:creationId xmlns:a16="http://schemas.microsoft.com/office/drawing/2014/main" id="{F1DEB36B-4536-40A5-9B88-ECD299AFE54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0505" y="3075118"/>
            <a:ext cx="6369284" cy="8582891"/>
          </a:xfrm>
          <a:prstGeom prst="rect">
            <a:avLst/>
          </a:prstGeom>
        </p:spPr>
      </p:pic>
      <p:pic>
        <p:nvPicPr>
          <p:cNvPr id="13" name="圖片 12" descr="一張含有 文字 的圖片&#10;&#10;自動產生的描述">
            <a:extLst>
              <a:ext uri="{FF2B5EF4-FFF2-40B4-BE49-F238E27FC236}">
                <a16:creationId xmlns:a16="http://schemas.microsoft.com/office/drawing/2014/main" id="{03BA1BD9-FF9A-48E9-94EE-6B3BC2B0E0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58353" y="3075118"/>
            <a:ext cx="6964501" cy="1371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280814"/>
      </p:ext>
    </p:extLst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國際扶輪3490地區 2021-2022年度"/>
          <p:cNvSpPr txBox="1"/>
          <p:nvPr/>
        </p:nvSpPr>
        <p:spPr>
          <a:xfrm>
            <a:off x="3936418" y="277535"/>
            <a:ext cx="9288781" cy="638556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4200" b="0" spc="420">
                <a:solidFill>
                  <a:srgbClr val="FFFFFF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dirty="0"/>
              <a:t>國際扶輪3490地區 2021-2022年度</a:t>
            </a:r>
          </a:p>
        </p:txBody>
      </p:sp>
      <p:sp>
        <p:nvSpPr>
          <p:cNvPr id="3" name="文字方塊 2">
            <a:extLst>
              <a:ext uri="{FF2B5EF4-FFF2-40B4-BE49-F238E27FC236}">
                <a16:creationId xmlns:a16="http://schemas.microsoft.com/office/drawing/2014/main" id="{C160CDD9-EB66-4E1B-85A4-95389C61311E}"/>
              </a:ext>
            </a:extLst>
          </p:cNvPr>
          <p:cNvSpPr txBox="1"/>
          <p:nvPr/>
        </p:nvSpPr>
        <p:spPr>
          <a:xfrm>
            <a:off x="361146" y="3052209"/>
            <a:ext cx="16439322" cy="4534575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en-US" altLang="zh-TW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Line</a:t>
            </a: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連結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  <a:p>
            <a:pPr marR="0" algn="l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</a:pPr>
            <a:r>
              <a:rPr kumimoji="0" lang="zh-TW" altLang="en-US" sz="9600" b="1" i="0" u="none" strike="noStrike" cap="none" spc="0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Arial Narrow"/>
              </a:rPr>
              <a:t>通話</a:t>
            </a:r>
            <a:endParaRPr kumimoji="0" lang="en-US" altLang="zh-TW" sz="9600" b="1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+mn-lt"/>
              <a:ea typeface="+mn-ea"/>
              <a:cs typeface="+mn-cs"/>
              <a:sym typeface="Arial Narrow"/>
            </a:endParaRPr>
          </a:p>
        </p:txBody>
      </p:sp>
      <p:sp>
        <p:nvSpPr>
          <p:cNvPr id="16" name="地區發展策略請益餐會">
            <a:extLst>
              <a:ext uri="{FF2B5EF4-FFF2-40B4-BE49-F238E27FC236}">
                <a16:creationId xmlns:a16="http://schemas.microsoft.com/office/drawing/2014/main" id="{2B7EE820-1BC8-4982-879E-16044258F9C3}"/>
              </a:ext>
            </a:extLst>
          </p:cNvPr>
          <p:cNvSpPr txBox="1"/>
          <p:nvPr/>
        </p:nvSpPr>
        <p:spPr>
          <a:xfrm>
            <a:off x="3936418" y="941813"/>
            <a:ext cx="11586505" cy="1025922"/>
          </a:xfrm>
          <a:prstGeom prst="rect">
            <a:avLst/>
          </a:prstGeom>
          <a:ln w="12700">
            <a:miter lim="400000"/>
          </a:ln>
          <a:effectLst>
            <a:outerShdw blurRad="63500" dist="254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7600" b="0" spc="760">
                <a:solidFill>
                  <a:srgbClr val="F9BE00"/>
                </a:solidFill>
                <a:latin typeface="文鼎黑體B"/>
                <a:ea typeface="文鼎黑體B"/>
                <a:cs typeface="文鼎黑體B"/>
                <a:sym typeface="文鼎黑體B"/>
              </a:defRPr>
            </a:lvl1pPr>
          </a:lstStyle>
          <a:p>
            <a:r>
              <a:rPr lang="zh-TW" altLang="en-US" sz="6000" dirty="0"/>
              <a:t>土城中央扶輪社第</a:t>
            </a:r>
            <a:r>
              <a:rPr lang="en-US" altLang="zh-TW" sz="6000" dirty="0"/>
              <a:t>1265</a:t>
            </a:r>
            <a:r>
              <a:rPr lang="zh-TW" altLang="en-US" sz="6000" dirty="0"/>
              <a:t>次例會</a:t>
            </a:r>
          </a:p>
        </p:txBody>
      </p:sp>
      <p:sp>
        <p:nvSpPr>
          <p:cNvPr id="17" name="矩形 16">
            <a:extLst>
              <a:ext uri="{FF2B5EF4-FFF2-40B4-BE49-F238E27FC236}">
                <a16:creationId xmlns:a16="http://schemas.microsoft.com/office/drawing/2014/main" id="{E736A54A-672C-44EC-AC45-7C0807218F5F}"/>
              </a:ext>
            </a:extLst>
          </p:cNvPr>
          <p:cNvSpPr/>
          <p:nvPr/>
        </p:nvSpPr>
        <p:spPr>
          <a:xfrm>
            <a:off x="3936418" y="1852521"/>
            <a:ext cx="8812028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altLang="zh-TW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Zoom </a:t>
            </a:r>
            <a:r>
              <a:rPr lang="zh-TW" altLang="en-US" sz="54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線上視訊例會操作教學</a:t>
            </a:r>
          </a:p>
        </p:txBody>
      </p:sp>
      <p:pic>
        <p:nvPicPr>
          <p:cNvPr id="5" name="圖片 4" descr="一張含有 文字, 電子用品 的圖片&#10;&#10;自動產生的描述">
            <a:extLst>
              <a:ext uri="{FF2B5EF4-FFF2-40B4-BE49-F238E27FC236}">
                <a16:creationId xmlns:a16="http://schemas.microsoft.com/office/drawing/2014/main" id="{1B40C4D2-60F5-44C7-9A30-F81C7B965E8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6418" y="3052209"/>
            <a:ext cx="5359542" cy="10555168"/>
          </a:xfrm>
          <a:prstGeom prst="rect">
            <a:avLst/>
          </a:prstGeom>
        </p:spPr>
      </p:pic>
      <p:pic>
        <p:nvPicPr>
          <p:cNvPr id="7" name="圖片 6" descr="一張含有 文字 的圖片&#10;&#10;自動產生的描述">
            <a:extLst>
              <a:ext uri="{FF2B5EF4-FFF2-40B4-BE49-F238E27FC236}">
                <a16:creationId xmlns:a16="http://schemas.microsoft.com/office/drawing/2014/main" id="{E531612B-83F5-4AAC-B279-5BDC33A891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07648" y="3052209"/>
            <a:ext cx="6592820" cy="763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04031"/>
      </p:ext>
    </p:extLst>
  </p:cSld>
  <p:clrMapOvr>
    <a:masterClrMapping/>
  </p:clrMapOvr>
  <p:transition spd="med"/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 Narrow"/>
        <a:ea typeface="Arial Narrow"/>
        <a:cs typeface="Arial Narrow"/>
      </a:majorFont>
      <a:minorFont>
        <a:latin typeface="Arial Narrow"/>
        <a:ea typeface="Arial Narrow"/>
        <a:cs typeface="Arial Narrow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 Narro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 Narro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AE232"/>
      </a:accent4>
      <a:accent5>
        <a:srgbClr val="FF644E"/>
      </a:accent5>
      <a:accent6>
        <a:srgbClr val="EF5FA7"/>
      </a:accent6>
      <a:hlink>
        <a:srgbClr val="0000FF"/>
      </a:hlink>
      <a:folHlink>
        <a:srgbClr val="FF00FF"/>
      </a:folHlink>
    </a:clrScheme>
    <a:fontScheme name="White">
      <a:majorFont>
        <a:latin typeface="Arial Narrow"/>
        <a:ea typeface="Arial Narrow"/>
        <a:cs typeface="Arial Narrow"/>
      </a:majorFont>
      <a:minorFont>
        <a:latin typeface="Arial Narrow"/>
        <a:ea typeface="Arial Narrow"/>
        <a:cs typeface="Arial Narrow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accent1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0" tIns="0" rIns="0" bIns="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200" b="1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Arial Narro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000" b="1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Arial Narrow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3050</TotalTime>
  <Words>936</Words>
  <Application>Microsoft Office PowerPoint</Application>
  <PresentationFormat>自訂</PresentationFormat>
  <Paragraphs>208</Paragraphs>
  <Slides>35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5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35</vt:i4>
      </vt:variant>
    </vt:vector>
  </HeadingPairs>
  <TitlesOfParts>
    <vt:vector size="41" baseType="lpstr">
      <vt:lpstr>文鼎黑體B</vt:lpstr>
      <vt:lpstr>微軟正黑體</vt:lpstr>
      <vt:lpstr>標楷體</vt:lpstr>
      <vt:lpstr>Arial</vt:lpstr>
      <vt:lpstr>Arial Narrow</vt:lpstr>
      <vt:lpstr>White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chunchin</dc:creator>
  <cp:lastModifiedBy>俊欽 黃</cp:lastModifiedBy>
  <cp:revision>3</cp:revision>
  <dcterms:modified xsi:type="dcterms:W3CDTF">2021-07-06T07:05:05Z</dcterms:modified>
</cp:coreProperties>
</file>