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203" r:id="rId1"/>
  </p:sldMasterIdLst>
  <p:notesMasterIdLst>
    <p:notesMasterId r:id="rId39"/>
  </p:notesMasterIdLst>
  <p:handoutMasterIdLst>
    <p:handoutMasterId r:id="rId40"/>
  </p:handoutMasterIdLst>
  <p:sldIdLst>
    <p:sldId id="366" r:id="rId2"/>
    <p:sldId id="368" r:id="rId3"/>
    <p:sldId id="371" r:id="rId4"/>
    <p:sldId id="384" r:id="rId5"/>
    <p:sldId id="372" r:id="rId6"/>
    <p:sldId id="373" r:id="rId7"/>
    <p:sldId id="358" r:id="rId8"/>
    <p:sldId id="375" r:id="rId9"/>
    <p:sldId id="379" r:id="rId10"/>
    <p:sldId id="370" r:id="rId11"/>
    <p:sldId id="331" r:id="rId12"/>
    <p:sldId id="378" r:id="rId13"/>
    <p:sldId id="359" r:id="rId14"/>
    <p:sldId id="332" r:id="rId15"/>
    <p:sldId id="335" r:id="rId16"/>
    <p:sldId id="333" r:id="rId17"/>
    <p:sldId id="338" r:id="rId18"/>
    <p:sldId id="376" r:id="rId19"/>
    <p:sldId id="362" r:id="rId20"/>
    <p:sldId id="334" r:id="rId21"/>
    <p:sldId id="337" r:id="rId22"/>
    <p:sldId id="336" r:id="rId23"/>
    <p:sldId id="360" r:id="rId24"/>
    <p:sldId id="361" r:id="rId25"/>
    <p:sldId id="354" r:id="rId26"/>
    <p:sldId id="340" r:id="rId27"/>
    <p:sldId id="341" r:id="rId28"/>
    <p:sldId id="365" r:id="rId29"/>
    <p:sldId id="363" r:id="rId30"/>
    <p:sldId id="390" r:id="rId31"/>
    <p:sldId id="377" r:id="rId32"/>
    <p:sldId id="389" r:id="rId33"/>
    <p:sldId id="385" r:id="rId34"/>
    <p:sldId id="386" r:id="rId35"/>
    <p:sldId id="387" r:id="rId36"/>
    <p:sldId id="388" r:id="rId37"/>
    <p:sldId id="382" r:id="rId38"/>
  </p:sldIdLst>
  <p:sldSz cx="12192000" cy="6858000"/>
  <p:notesSz cx="6858000" cy="9144000"/>
  <p:custShowLst>
    <p:custShow name="自訂放映 1" id="0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Microsoft JhengHei UI" panose="020B0604030504040204" pitchFamily="34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Microsoft JhengHei UI" panose="020B0604030504040204" pitchFamily="34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Microsoft JhengHei UI" panose="020B0604030504040204" pitchFamily="34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Microsoft JhengHei UI" panose="020B0604030504040204" pitchFamily="34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Microsoft JhengHei UI" panose="020B0604030504040204" pitchFamily="34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Microsoft JhengHei UI" panose="020B0604030504040204" pitchFamily="34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Microsoft JhengHei UI" panose="020B0604030504040204" pitchFamily="34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Microsoft JhengHei UI" panose="020B0604030504040204" pitchFamily="34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00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88104" autoAdjust="0"/>
  </p:normalViewPr>
  <p:slideViewPr>
    <p:cSldViewPr snapToGrid="0">
      <p:cViewPr varScale="1">
        <p:scale>
          <a:sx n="63" d="100"/>
          <a:sy n="63" d="100"/>
        </p:scale>
        <p:origin x="97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85A1BBA9-B69C-4576-813C-6F2C62DD4B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29A2E43-5871-461F-9DAE-A8946E93D9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6245211-D136-4687-8040-BCFA48714355}" type="datetimeFigureOut">
              <a:rPr lang="en-US" altLang="zh-TW"/>
              <a:pPr>
                <a:defRPr/>
              </a:pPr>
              <a:t>3/5/2020</a:t>
            </a:fld>
            <a:endParaRPr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17950A3-8C41-482C-AAF7-5C833F3B13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2FE7925-3664-4ADA-B45D-2F7FF2249F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Segoe Print" panose="02000600000000000000" pitchFamily="2" charset="0"/>
              </a:defRPr>
            </a:lvl1pPr>
          </a:lstStyle>
          <a:p>
            <a:fld id="{91E5EF6D-DF3F-46F2-9C72-8FAE141094B8}" type="slidenum">
              <a:rPr lang="en-US" altLang="zh-TW"/>
              <a:pPr/>
              <a:t>‹#›</a:t>
            </a:fld>
            <a:endParaRPr lang="zh-TW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A69768B1-C0F2-4BE6-8333-19E9BA1044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4178761-778F-45A4-A567-5F86AC21A9F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B333EBF-41E6-44E7-A6DE-6C5C849DB92F}" type="datetimeFigureOut">
              <a:rPr lang="zh-TW" altLang="en-US"/>
              <a:pPr>
                <a:defRPr/>
              </a:pPr>
              <a:t>2020/3/5</a:t>
            </a:fld>
            <a:endParaRPr/>
          </a:p>
        </p:txBody>
      </p:sp>
      <p:sp>
        <p:nvSpPr>
          <p:cNvPr id="4" name="投影片圖像版面配置區 3">
            <a:extLst>
              <a:ext uri="{FF2B5EF4-FFF2-40B4-BE49-F238E27FC236}">
                <a16:creationId xmlns:a16="http://schemas.microsoft.com/office/drawing/2014/main" id="{DE0A91D3-AB01-478B-9710-E57218F572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noProof="0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2151E48E-88FB-462B-8EE5-B5AC3833B4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noProof="0"/>
              <a:t>按一下以編輯母片文字樣式</a:t>
            </a:r>
          </a:p>
          <a:p>
            <a:pPr lvl="1"/>
            <a:r>
              <a:rPr lang="zh-TW" noProof="0"/>
              <a:t>第二層</a:t>
            </a:r>
          </a:p>
          <a:p>
            <a:pPr lvl="2"/>
            <a:r>
              <a:rPr lang="zh-TW" noProof="0"/>
              <a:t>第三層</a:t>
            </a:r>
          </a:p>
          <a:p>
            <a:pPr lvl="3"/>
            <a:r>
              <a:rPr lang="zh-TW" noProof="0"/>
              <a:t>第四層</a:t>
            </a:r>
          </a:p>
          <a:p>
            <a:pPr lvl="4"/>
            <a:r>
              <a:rPr lang="zh-TW" noProof="0"/>
              <a:t>第五層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C0CFCD4-FB00-42E3-82F2-18517541FB6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85E17AC-37C4-477B-A815-CAB98C3FBA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Segoe Print" panose="02000600000000000000" pitchFamily="2" charset="0"/>
              </a:defRPr>
            </a:lvl1pPr>
          </a:lstStyle>
          <a:p>
            <a:fld id="{26DB421C-979F-443F-81C7-EC4FE2622EC6}" type="slidenum">
              <a:rPr lang="en-US" altLang="zh-TW"/>
              <a:pPr/>
              <a:t>‹#›</a:t>
            </a:fld>
            <a:endParaRPr lang="zh-TW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日期版面配置區 29">
            <a:extLst>
              <a:ext uri="{FF2B5EF4-FFF2-40B4-BE49-F238E27FC236}">
                <a16:creationId xmlns:a16="http://schemas.microsoft.com/office/drawing/2014/main" id="{4AE6D25C-0618-4DE6-8E8C-F21CE462A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703095E9-577B-4C6A-8184-7AF37B32D752}" type="datetimeFigureOut">
              <a:rPr lang="en-US"/>
              <a:pPr>
                <a:defRPr/>
              </a:pPr>
              <a:t>3/5/2020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頁尾版面配置區 18">
            <a:extLst>
              <a:ext uri="{FF2B5EF4-FFF2-40B4-BE49-F238E27FC236}">
                <a16:creationId xmlns:a16="http://schemas.microsoft.com/office/drawing/2014/main" id="{AEAFD290-AC46-4EF6-884B-2E04715F2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dirty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投影片編號版面配置區 26">
            <a:extLst>
              <a:ext uri="{FF2B5EF4-FFF2-40B4-BE49-F238E27FC236}">
                <a16:creationId xmlns:a16="http://schemas.microsoft.com/office/drawing/2014/main" id="{A0D37B79-FDA7-43CE-AB40-0CE482528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734402AF-877A-491A-871C-7FD9866F118D}" type="slidenum">
              <a:rPr lang="en-US" altLang="zh-TW"/>
              <a:pPr/>
              <a:t>‹#›</a:t>
            </a:fld>
            <a:endParaRPr lang="en-US" altLang="zh-TW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388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9">
            <a:extLst>
              <a:ext uri="{FF2B5EF4-FFF2-40B4-BE49-F238E27FC236}">
                <a16:creationId xmlns:a16="http://schemas.microsoft.com/office/drawing/2014/main" id="{792E494E-3069-49A7-ADE9-548FCCD64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81960-F1A5-4301-9F0C-4CC84FB366CC}" type="datetimeFigureOut">
              <a:rPr lang="en-US" altLang="zh-TW"/>
              <a:pPr>
                <a:defRPr/>
              </a:pPr>
              <a:t>3/5/2020</a:t>
            </a:fld>
            <a:endParaRPr lang="zh-TW" altLang="en-US"/>
          </a:p>
        </p:txBody>
      </p:sp>
      <p:sp>
        <p:nvSpPr>
          <p:cNvPr id="5" name="頁尾版面配置區 21">
            <a:extLst>
              <a:ext uri="{FF2B5EF4-FFF2-40B4-BE49-F238E27FC236}">
                <a16:creationId xmlns:a16="http://schemas.microsoft.com/office/drawing/2014/main" id="{76A1EABF-AC66-409B-8DE3-BDB6AC089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17">
            <a:extLst>
              <a:ext uri="{FF2B5EF4-FFF2-40B4-BE49-F238E27FC236}">
                <a16:creationId xmlns:a16="http://schemas.microsoft.com/office/drawing/2014/main" id="{B8F191CE-0070-4593-A0E6-CCD92516A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CF5B7B-3B26-495D-B5FB-0BB4F69B6E0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894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914401"/>
            <a:ext cx="2743200" cy="52117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026400" cy="521176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9">
            <a:extLst>
              <a:ext uri="{FF2B5EF4-FFF2-40B4-BE49-F238E27FC236}">
                <a16:creationId xmlns:a16="http://schemas.microsoft.com/office/drawing/2014/main" id="{5838895F-17B4-45C5-B93F-C650724BB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BD7CA-C6D2-44CE-9AAA-809A35766033}" type="datetimeFigureOut">
              <a:rPr lang="en-US" altLang="zh-TW"/>
              <a:pPr>
                <a:defRPr/>
              </a:pPr>
              <a:t>3/5/2020</a:t>
            </a:fld>
            <a:endParaRPr lang="zh-TW" altLang="en-US"/>
          </a:p>
        </p:txBody>
      </p:sp>
      <p:sp>
        <p:nvSpPr>
          <p:cNvPr id="5" name="頁尾版面配置區 21">
            <a:extLst>
              <a:ext uri="{FF2B5EF4-FFF2-40B4-BE49-F238E27FC236}">
                <a16:creationId xmlns:a16="http://schemas.microsoft.com/office/drawing/2014/main" id="{1B74ACBB-08D4-4FD9-85F9-A22927D48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17">
            <a:extLst>
              <a:ext uri="{FF2B5EF4-FFF2-40B4-BE49-F238E27FC236}">
                <a16:creationId xmlns:a16="http://schemas.microsoft.com/office/drawing/2014/main" id="{E2A35FF0-76FC-4AFB-B59C-53B6B7E7F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911BB7-F9C6-40D8-86B1-ABFB4BFD5EA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697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9">
            <a:extLst>
              <a:ext uri="{FF2B5EF4-FFF2-40B4-BE49-F238E27FC236}">
                <a16:creationId xmlns:a16="http://schemas.microsoft.com/office/drawing/2014/main" id="{CD9BEAB4-AF6B-4306-9456-C763F48AC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FDD45-45EA-448A-821E-B5EE041373A1}" type="datetimeFigureOut">
              <a:rPr lang="en-US" altLang="zh-TW"/>
              <a:pPr>
                <a:defRPr/>
              </a:pPr>
              <a:t>3/5/2020</a:t>
            </a:fld>
            <a:endParaRPr lang="zh-TW" altLang="en-US"/>
          </a:p>
        </p:txBody>
      </p:sp>
      <p:sp>
        <p:nvSpPr>
          <p:cNvPr id="5" name="頁尾版面配置區 21">
            <a:extLst>
              <a:ext uri="{FF2B5EF4-FFF2-40B4-BE49-F238E27FC236}">
                <a16:creationId xmlns:a16="http://schemas.microsoft.com/office/drawing/2014/main" id="{CCF98A12-3CF0-43A8-B792-1B12231AC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17">
            <a:extLst>
              <a:ext uri="{FF2B5EF4-FFF2-40B4-BE49-F238E27FC236}">
                <a16:creationId xmlns:a16="http://schemas.microsoft.com/office/drawing/2014/main" id="{8231D7F7-D692-4FF6-AD2E-28706C5D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034DB-CF41-49BA-B448-9FE93A0C7E9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709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4FE6636-EF36-4B86-A483-F0093D548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F8F55-7487-47E6-94F8-9015DCDD12F2}" type="datetimeFigureOut">
              <a:rPr lang="en-US" altLang="zh-TW"/>
              <a:pPr>
                <a:defRPr/>
              </a:pPr>
              <a:t>3/5/2020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69EBC09-CF06-44AF-9C40-24ED3B35B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72DFA2-6D0A-4900-A767-BB25F77E5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C54C933-D717-4518-947A-DBEF6C7B992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5090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9">
            <a:extLst>
              <a:ext uri="{FF2B5EF4-FFF2-40B4-BE49-F238E27FC236}">
                <a16:creationId xmlns:a16="http://schemas.microsoft.com/office/drawing/2014/main" id="{CD074BE1-3340-4E9A-A735-9EB9FDE7E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50EFF-5CC0-454F-9146-FA46C197DE22}" type="datetimeFigureOut">
              <a:rPr lang="en-US" altLang="zh-TW"/>
              <a:pPr>
                <a:defRPr/>
              </a:pPr>
              <a:t>3/5/2020</a:t>
            </a:fld>
            <a:endParaRPr lang="zh-TW" altLang="en-US"/>
          </a:p>
        </p:txBody>
      </p:sp>
      <p:sp>
        <p:nvSpPr>
          <p:cNvPr id="6" name="頁尾版面配置區 21">
            <a:extLst>
              <a:ext uri="{FF2B5EF4-FFF2-40B4-BE49-F238E27FC236}">
                <a16:creationId xmlns:a16="http://schemas.microsoft.com/office/drawing/2014/main" id="{7C485D3E-1692-46D6-868F-EC24FB4F1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17">
            <a:extLst>
              <a:ext uri="{FF2B5EF4-FFF2-40B4-BE49-F238E27FC236}">
                <a16:creationId xmlns:a16="http://schemas.microsoft.com/office/drawing/2014/main" id="{C0C012F1-A7E7-45E9-ABA0-DB19FAA9B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19215-2C31-49E7-BF46-3309D89CCE2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357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9">
            <a:extLst>
              <a:ext uri="{FF2B5EF4-FFF2-40B4-BE49-F238E27FC236}">
                <a16:creationId xmlns:a16="http://schemas.microsoft.com/office/drawing/2014/main" id="{B16A8AE9-A60B-43E0-AAE8-C99958C89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EA32E-24E0-481D-BA13-D2DA7FCAB5A6}" type="datetimeFigureOut">
              <a:rPr lang="en-US" altLang="zh-TW"/>
              <a:pPr>
                <a:defRPr/>
              </a:pPr>
              <a:t>3/5/2020</a:t>
            </a:fld>
            <a:endParaRPr lang="zh-TW" altLang="en-US"/>
          </a:p>
        </p:txBody>
      </p:sp>
      <p:sp>
        <p:nvSpPr>
          <p:cNvPr id="8" name="頁尾版面配置區 21">
            <a:extLst>
              <a:ext uri="{FF2B5EF4-FFF2-40B4-BE49-F238E27FC236}">
                <a16:creationId xmlns:a16="http://schemas.microsoft.com/office/drawing/2014/main" id="{D8F977EF-E54C-41D1-AAFC-1E381DA98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17">
            <a:extLst>
              <a:ext uri="{FF2B5EF4-FFF2-40B4-BE49-F238E27FC236}">
                <a16:creationId xmlns:a16="http://schemas.microsoft.com/office/drawing/2014/main" id="{0C59C7DF-2847-43CF-B53C-11D903247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DE064-2186-461B-8F32-EC33D5E8EE7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28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9">
            <a:extLst>
              <a:ext uri="{FF2B5EF4-FFF2-40B4-BE49-F238E27FC236}">
                <a16:creationId xmlns:a16="http://schemas.microsoft.com/office/drawing/2014/main" id="{1F3C04E8-F650-4230-80FB-CD2268A0A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1ABD6-B869-46CA-B32A-DB2646FF5658}" type="datetimeFigureOut">
              <a:rPr lang="en-US" altLang="zh-TW"/>
              <a:pPr>
                <a:defRPr/>
              </a:pPr>
              <a:t>3/5/2020</a:t>
            </a:fld>
            <a:endParaRPr lang="zh-TW" altLang="en-US"/>
          </a:p>
        </p:txBody>
      </p:sp>
      <p:sp>
        <p:nvSpPr>
          <p:cNvPr id="4" name="頁尾版面配置區 21">
            <a:extLst>
              <a:ext uri="{FF2B5EF4-FFF2-40B4-BE49-F238E27FC236}">
                <a16:creationId xmlns:a16="http://schemas.microsoft.com/office/drawing/2014/main" id="{1CF016C2-4080-488E-992B-78EEB76F8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17">
            <a:extLst>
              <a:ext uri="{FF2B5EF4-FFF2-40B4-BE49-F238E27FC236}">
                <a16:creationId xmlns:a16="http://schemas.microsoft.com/office/drawing/2014/main" id="{7FC59458-6DAE-4775-8152-DD75FD7CA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5FB32-8312-4A6D-A83F-96E18FB50FB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5075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9">
            <a:extLst>
              <a:ext uri="{FF2B5EF4-FFF2-40B4-BE49-F238E27FC236}">
                <a16:creationId xmlns:a16="http://schemas.microsoft.com/office/drawing/2014/main" id="{2913A38F-3813-4107-A6D2-365AD8552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DBDE4-15ED-42A2-8E91-2434D2277AF9}" type="datetimeFigureOut">
              <a:rPr lang="en-US" altLang="zh-TW"/>
              <a:pPr>
                <a:defRPr/>
              </a:pPr>
              <a:t>3/5/2020</a:t>
            </a:fld>
            <a:endParaRPr lang="zh-TW" altLang="en-US"/>
          </a:p>
        </p:txBody>
      </p:sp>
      <p:sp>
        <p:nvSpPr>
          <p:cNvPr id="3" name="頁尾版面配置區 21">
            <a:extLst>
              <a:ext uri="{FF2B5EF4-FFF2-40B4-BE49-F238E27FC236}">
                <a16:creationId xmlns:a16="http://schemas.microsoft.com/office/drawing/2014/main" id="{96C06F93-5D85-4511-AD25-A896AA249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17">
            <a:extLst>
              <a:ext uri="{FF2B5EF4-FFF2-40B4-BE49-F238E27FC236}">
                <a16:creationId xmlns:a16="http://schemas.microsoft.com/office/drawing/2014/main" id="{47CD7FC3-D8F4-41AD-87B1-16B713149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C5EE9-E256-47B3-B555-01E2A5FBD37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1905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9">
            <a:extLst>
              <a:ext uri="{FF2B5EF4-FFF2-40B4-BE49-F238E27FC236}">
                <a16:creationId xmlns:a16="http://schemas.microsoft.com/office/drawing/2014/main" id="{E220BD2E-8E38-4280-8F9F-34BAE786D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F2203-AD34-4040-A43B-63E244FA1C71}" type="datetimeFigureOut">
              <a:rPr lang="en-US" altLang="zh-TW"/>
              <a:pPr>
                <a:defRPr/>
              </a:pPr>
              <a:t>3/5/2020</a:t>
            </a:fld>
            <a:endParaRPr lang="zh-TW" altLang="en-US"/>
          </a:p>
        </p:txBody>
      </p:sp>
      <p:sp>
        <p:nvSpPr>
          <p:cNvPr id="6" name="頁尾版面配置區 21">
            <a:extLst>
              <a:ext uri="{FF2B5EF4-FFF2-40B4-BE49-F238E27FC236}">
                <a16:creationId xmlns:a16="http://schemas.microsoft.com/office/drawing/2014/main" id="{508AC96E-8A58-4514-9BD4-59642C60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17">
            <a:extLst>
              <a:ext uri="{FF2B5EF4-FFF2-40B4-BE49-F238E27FC236}">
                <a16:creationId xmlns:a16="http://schemas.microsoft.com/office/drawing/2014/main" id="{ED0FE37B-CD70-401D-91E3-A94128725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90612-1399-49AA-BFC4-65542F557AE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6947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並圓角化單一角落矩形 13">
            <a:extLst>
              <a:ext uri="{FF2B5EF4-FFF2-40B4-BE49-F238E27FC236}">
                <a16:creationId xmlns:a16="http://schemas.microsoft.com/office/drawing/2014/main" id="{0D81E799-5C09-4A28-8A97-6FCD3EC539E3}"/>
              </a:ext>
            </a:extLst>
          </p:cNvPr>
          <p:cNvSpPr/>
          <p:nvPr/>
        </p:nvSpPr>
        <p:spPr>
          <a:xfrm rot="420000" flipV="1">
            <a:off x="422116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6" name="直角三角形 5">
            <a:extLst>
              <a:ext uri="{FF2B5EF4-FFF2-40B4-BE49-F238E27FC236}">
                <a16:creationId xmlns:a16="http://schemas.microsoft.com/office/drawing/2014/main" id="{4959277A-E11F-4389-B8F0-00D6EB4E4CEA}"/>
              </a:ext>
            </a:extLst>
          </p:cNvPr>
          <p:cNvSpPr/>
          <p:nvPr/>
        </p:nvSpPr>
        <p:spPr>
          <a:xfrm rot="420000" flipV="1">
            <a:off x="10672763" y="5359400"/>
            <a:ext cx="2063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7" name="手繪多邊形 15">
            <a:extLst>
              <a:ext uri="{FF2B5EF4-FFF2-40B4-BE49-F238E27FC236}">
                <a16:creationId xmlns:a16="http://schemas.microsoft.com/office/drawing/2014/main" id="{ECC261E9-C8EB-47F0-B9DD-C6B7C2765B8E}"/>
              </a:ext>
            </a:extLst>
          </p:cNvPr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8" name="手繪多邊形 16">
            <a:extLst>
              <a:ext uri="{FF2B5EF4-FFF2-40B4-BE49-F238E27FC236}">
                <a16:creationId xmlns:a16="http://schemas.microsoft.com/office/drawing/2014/main" id="{9AB7C542-4628-4D89-91EB-F7D1FB848771}"/>
              </a:ext>
            </a:extLst>
          </p:cNvPr>
          <p:cNvSpPr>
            <a:spLocks/>
          </p:cNvSpPr>
          <p:nvPr/>
        </p:nvSpPr>
        <p:spPr bwMode="auto">
          <a:xfrm flipV="1">
            <a:off x="5842000" y="6219825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9" name="日期版面配置區 4">
            <a:extLst>
              <a:ext uri="{FF2B5EF4-FFF2-40B4-BE49-F238E27FC236}">
                <a16:creationId xmlns:a16="http://schemas.microsoft.com/office/drawing/2014/main" id="{C39C955A-2CD8-485F-A718-E2BABBB25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E58CD-2D38-4E98-A39F-4883C0F3A7C1}" type="datetimeFigureOut">
              <a:rPr lang="en-US" altLang="zh-TW"/>
              <a:pPr>
                <a:defRPr/>
              </a:pPr>
              <a:t>3/5/2020</a:t>
            </a:fld>
            <a:endParaRPr lang="zh-TW" altLang="en-US"/>
          </a:p>
        </p:txBody>
      </p:sp>
      <p:sp>
        <p:nvSpPr>
          <p:cNvPr id="10" name="頁尾版面配置區 5">
            <a:extLst>
              <a:ext uri="{FF2B5EF4-FFF2-40B4-BE49-F238E27FC236}">
                <a16:creationId xmlns:a16="http://schemas.microsoft.com/office/drawing/2014/main" id="{AFE5A249-A8F2-4B61-B5B1-8267DBD21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投影片編號版面配置區 6">
            <a:extLst>
              <a:ext uri="{FF2B5EF4-FFF2-40B4-BE49-F238E27FC236}">
                <a16:creationId xmlns:a16="http://schemas.microsoft.com/office/drawing/2014/main" id="{4BB27C5F-2B0B-446C-A966-B31FAF1DB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6356350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86F7B9FE-B959-4EDF-9EF6-7EBC6B02E0D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4085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>
            <a:extLst>
              <a:ext uri="{FF2B5EF4-FFF2-40B4-BE49-F238E27FC236}">
                <a16:creationId xmlns:a16="http://schemas.microsoft.com/office/drawing/2014/main" id="{CDB458B6-F7A6-4F6D-94A2-DD400F640337}"/>
              </a:ext>
            </a:extLst>
          </p:cNvPr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8" name="手繪多邊形 7">
            <a:extLst>
              <a:ext uri="{FF2B5EF4-FFF2-40B4-BE49-F238E27FC236}">
                <a16:creationId xmlns:a16="http://schemas.microsoft.com/office/drawing/2014/main" id="{DA8334F9-B555-4065-B8FF-0F6A69798112}"/>
              </a:ext>
            </a:extLst>
          </p:cNvPr>
          <p:cNvSpPr>
            <a:spLocks/>
          </p:cNvSpPr>
          <p:nvPr/>
        </p:nvSpPr>
        <p:spPr bwMode="auto">
          <a:xfrm>
            <a:off x="5842000" y="-6350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028" name="標題版面配置區 8">
            <a:extLst>
              <a:ext uri="{FF2B5EF4-FFF2-40B4-BE49-F238E27FC236}">
                <a16:creationId xmlns:a16="http://schemas.microsoft.com/office/drawing/2014/main" id="{7DA1FE86-5A03-438B-BC6B-CA1724F4668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9" name="文字版面配置區 29">
            <a:extLst>
              <a:ext uri="{FF2B5EF4-FFF2-40B4-BE49-F238E27FC236}">
                <a16:creationId xmlns:a16="http://schemas.microsoft.com/office/drawing/2014/main" id="{61BF24A9-73E7-4DCB-8CB2-7CE06CBAD7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935163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" name="日期版面配置區 9">
            <a:extLst>
              <a:ext uri="{FF2B5EF4-FFF2-40B4-BE49-F238E27FC236}">
                <a16:creationId xmlns:a16="http://schemas.microsoft.com/office/drawing/2014/main" id="{4D2F1D09-F0C6-4CF2-9524-E15EFA71E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517700AE-A073-402C-837C-72F6BDC1090C}" type="datetimeFigureOut">
              <a:rPr lang="en-US" altLang="zh-TW"/>
              <a:pPr>
                <a:defRPr/>
              </a:pPr>
              <a:t>3/5/2020</a:t>
            </a:fld>
            <a:endParaRPr lang="zh-TW" altLang="en-US"/>
          </a:p>
        </p:txBody>
      </p:sp>
      <p:sp>
        <p:nvSpPr>
          <p:cNvPr id="22" name="頁尾版面配置區 21">
            <a:extLst>
              <a:ext uri="{FF2B5EF4-FFF2-40B4-BE49-F238E27FC236}">
                <a16:creationId xmlns:a16="http://schemas.microsoft.com/office/drawing/2014/main" id="{FD43523F-E931-4BDA-A864-C2474B1C9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6000" y="6356350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17">
            <a:extLst>
              <a:ext uri="{FF2B5EF4-FFF2-40B4-BE49-F238E27FC236}">
                <a16:creationId xmlns:a16="http://schemas.microsoft.com/office/drawing/2014/main" id="{6D6E2852-BA2B-4B81-BDD1-8D5B94479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6400" y="6356350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045C75"/>
                </a:solidFill>
              </a:defRPr>
            </a:lvl1pPr>
          </a:lstStyle>
          <a:p>
            <a:fld id="{4DC0933F-7E22-445E-B7F6-4B6AA7B0D966}" type="slidenum">
              <a:rPr lang="en-US" altLang="zh-TW"/>
              <a:pPr/>
              <a:t>‹#›</a:t>
            </a:fld>
            <a:endParaRPr lang="en-US" altLang="zh-TW"/>
          </a:p>
        </p:txBody>
      </p:sp>
      <p:grpSp>
        <p:nvGrpSpPr>
          <p:cNvPr id="1033" name="群組 1">
            <a:extLst>
              <a:ext uri="{FF2B5EF4-FFF2-40B4-BE49-F238E27FC236}">
                <a16:creationId xmlns:a16="http://schemas.microsoft.com/office/drawing/2014/main" id="{13BC17C6-AA23-4374-8CF6-13D7EF473618}"/>
              </a:ext>
            </a:extLst>
          </p:cNvPr>
          <p:cNvGrpSpPr>
            <a:grpSpLocks/>
          </p:cNvGrpSpPr>
          <p:nvPr/>
        </p:nvGrpSpPr>
        <p:grpSpPr bwMode="auto">
          <a:xfrm>
            <a:off x="-25400" y="203200"/>
            <a:ext cx="12241213" cy="647700"/>
            <a:chOff x="-19045" y="216550"/>
            <a:chExt cx="9180548" cy="649224"/>
          </a:xfrm>
        </p:grpSpPr>
        <p:sp>
          <p:nvSpPr>
            <p:cNvPr id="12" name="手繪多邊形 11">
              <a:extLst>
                <a:ext uri="{FF2B5EF4-FFF2-40B4-BE49-F238E27FC236}">
                  <a16:creationId xmlns:a16="http://schemas.microsoft.com/office/drawing/2014/main" id="{89C05364-2D5B-4CCC-ACC7-6A5C0BCAED5C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>
                <a:latin typeface="Arial" charset="0"/>
              </a:endParaRPr>
            </a:p>
          </p:txBody>
        </p:sp>
        <p:sp>
          <p:nvSpPr>
            <p:cNvPr id="13" name="手繪多邊形 12">
              <a:extLst>
                <a:ext uri="{FF2B5EF4-FFF2-40B4-BE49-F238E27FC236}">
                  <a16:creationId xmlns:a16="http://schemas.microsoft.com/office/drawing/2014/main" id="{8F859716-5BED-4CA0-BC37-F571C64839E9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18" r:id="rId2"/>
    <p:sldLayoutId id="2147484227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8" r:id="rId9"/>
    <p:sldLayoutId id="2147484224" r:id="rId10"/>
    <p:sldLayoutId id="214748422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9C3803A-AE6B-467C-9BAA-CF80DFDB95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日本岡山中央扶輪社</a:t>
            </a:r>
            <a:br>
              <a:rPr lang="en-US" altLang="zh-TW" dirty="0"/>
            </a:br>
            <a:r>
              <a:rPr lang="zh-TW" altLang="en-US" dirty="0">
                <a:solidFill>
                  <a:srgbClr val="FFC000"/>
                </a:solidFill>
              </a:rPr>
              <a:t>往來十五年回顧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3D9DCAF5-F2E5-4594-A601-5E31AC4D9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200" y="4044461"/>
            <a:ext cx="10472928" cy="1752600"/>
          </a:xfrm>
        </p:spPr>
        <p:txBody>
          <a:bodyPr/>
          <a:lstStyle/>
          <a:p>
            <a:r>
              <a:rPr lang="en-US" altLang="zh-TW" dirty="0"/>
              <a:t>P.P. Thermo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1481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土城中央社-歷屆\第10屆2006-2007-Case\第十屆\拜訪日本岡山中央扶輪社-12月20-24日\CIMG9796.JPG">
            <a:extLst>
              <a:ext uri="{FF2B5EF4-FFF2-40B4-BE49-F238E27FC236}">
                <a16:creationId xmlns:a16="http://schemas.microsoft.com/office/drawing/2014/main" id="{FB9D4309-5172-4F05-903C-4BB417F9ED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9" y="792987"/>
            <a:ext cx="9481625" cy="527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352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第十二屆\照片\20090319山下龍子\CIMG2847.JPG">
            <a:extLst>
              <a:ext uri="{FF2B5EF4-FFF2-40B4-BE49-F238E27FC236}">
                <a16:creationId xmlns:a16="http://schemas.microsoft.com/office/drawing/2014/main" id="{EE9E8BA2-2101-45B2-976D-D16E3D75C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950" y="1490648"/>
            <a:ext cx="6873970" cy="515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E788BAB-9C67-4E30-A205-0D6A3605B346}"/>
              </a:ext>
            </a:extLst>
          </p:cNvPr>
          <p:cNvSpPr/>
          <p:nvPr/>
        </p:nvSpPr>
        <p:spPr>
          <a:xfrm>
            <a:off x="329784" y="389744"/>
            <a:ext cx="511164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2008-2009</a:t>
            </a:r>
            <a:r>
              <a:rPr lang="zh-TW" alt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年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AB9B0E4-DE31-4AB0-928B-4671285CB559}"/>
              </a:ext>
            </a:extLst>
          </p:cNvPr>
          <p:cNvSpPr txBox="1"/>
          <p:nvPr/>
        </p:nvSpPr>
        <p:spPr>
          <a:xfrm>
            <a:off x="6096000" y="620576"/>
            <a:ext cx="5620340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2800" dirty="0"/>
              <a:t>2009</a:t>
            </a:r>
            <a:r>
              <a:rPr lang="zh-TW" altLang="en-US" sz="2800" dirty="0"/>
              <a:t>年</a:t>
            </a:r>
            <a:r>
              <a:rPr lang="en-US" altLang="zh-TW" sz="2800" dirty="0"/>
              <a:t>3</a:t>
            </a:r>
            <a:r>
              <a:rPr lang="zh-TW" altLang="en-US" sz="2800" dirty="0"/>
              <a:t>月</a:t>
            </a:r>
            <a:r>
              <a:rPr lang="en-US" altLang="zh-TW" sz="2800" dirty="0"/>
              <a:t>19</a:t>
            </a:r>
            <a:r>
              <a:rPr lang="zh-TW" altLang="en-US" sz="2800" dirty="0"/>
              <a:t>日</a:t>
            </a:r>
            <a:endParaRPr lang="en-US" altLang="zh-TW" sz="2800" dirty="0"/>
          </a:p>
          <a:p>
            <a:pPr>
              <a:defRPr/>
            </a:pPr>
            <a:r>
              <a:rPr lang="zh-TW" altLang="en-US" sz="2800" dirty="0"/>
              <a:t>日本岡山中央社山下</a:t>
            </a:r>
            <a:r>
              <a:rPr lang="en-US" altLang="zh-TW" sz="2800" dirty="0"/>
              <a:t>P.P.</a:t>
            </a:r>
            <a:r>
              <a:rPr lang="zh-TW" altLang="en-US" sz="2800" dirty="0"/>
              <a:t>擔任講師</a:t>
            </a:r>
            <a:endParaRPr lang="en-US" altLang="zh-TW" sz="2800" dirty="0"/>
          </a:p>
          <a:p>
            <a:pPr>
              <a:defRPr/>
            </a:pPr>
            <a:r>
              <a:rPr lang="zh-TW" altLang="en-US" sz="2800" dirty="0">
                <a:solidFill>
                  <a:srgbClr val="FF0000"/>
                </a:solidFill>
              </a:rPr>
              <a:t>題目：老人失憶症的預防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E919D89D-CC06-4F53-B327-455CDFBF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日本的介護保險制度介紹</a:t>
            </a:r>
          </a:p>
        </p:txBody>
      </p:sp>
      <p:pic>
        <p:nvPicPr>
          <p:cNvPr id="2" name="內容版面配置區 1">
            <a:extLst>
              <a:ext uri="{FF2B5EF4-FFF2-40B4-BE49-F238E27FC236}">
                <a16:creationId xmlns:a16="http://schemas.microsoft.com/office/drawing/2014/main" id="{F2A108B0-3287-4CEF-AEC0-E8EE7841C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663" y="2959959"/>
            <a:ext cx="4148137" cy="314540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0D99A9C-CFF1-4837-BA59-0AA3CC684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959960"/>
            <a:ext cx="4157335" cy="315493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60062FD-C5FE-4431-9A92-E4A47DF9E13E}"/>
              </a:ext>
            </a:extLst>
          </p:cNvPr>
          <p:cNvSpPr txBox="1"/>
          <p:nvPr/>
        </p:nvSpPr>
        <p:spPr>
          <a:xfrm>
            <a:off x="609600" y="2141252"/>
            <a:ext cx="6598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日本老人的安養制度 在河田病院</a:t>
            </a:r>
            <a:r>
              <a:rPr lang="en-US" altLang="zh-TW" sz="2800" dirty="0">
                <a:solidFill>
                  <a:srgbClr val="FF0000"/>
                </a:solidFill>
              </a:rPr>
              <a:t>~</a:t>
            </a:r>
            <a:r>
              <a:rPr lang="zh-TW" altLang="en-US" sz="2800" dirty="0">
                <a:solidFill>
                  <a:srgbClr val="FF0000"/>
                </a:solidFill>
              </a:rPr>
              <a:t>長春苑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849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第十二屆\照片\20090320日本岡山扶輪社\CIMG2872.JPG">
            <a:extLst>
              <a:ext uri="{FF2B5EF4-FFF2-40B4-BE49-F238E27FC236}">
                <a16:creationId xmlns:a16="http://schemas.microsoft.com/office/drawing/2014/main" id="{B484581E-7FA6-495D-ABE8-CE8B3D2B2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9" y="1302543"/>
            <a:ext cx="5672138" cy="42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:\第十二屆\照片\20090320日本岡山扶輪社\CIMG2899.JPG">
            <a:extLst>
              <a:ext uri="{FF2B5EF4-FFF2-40B4-BE49-F238E27FC236}">
                <a16:creationId xmlns:a16="http://schemas.microsoft.com/office/drawing/2014/main" id="{9E82DFD2-A450-4422-AE1A-17D3544C3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745" y="1302543"/>
            <a:ext cx="5668226" cy="4252913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>
            <a:extLst>
              <a:ext uri="{FF2B5EF4-FFF2-40B4-BE49-F238E27FC236}">
                <a16:creationId xmlns:a16="http://schemas.microsoft.com/office/drawing/2014/main" id="{2BE72568-23DE-4CCF-9D7F-99E545554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5083" y="532927"/>
            <a:ext cx="4467068" cy="877163"/>
          </a:xfr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TW" sz="5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2010-2011</a:t>
            </a:r>
            <a:r>
              <a:rPr altLang="en-US" sz="5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年</a:t>
            </a:r>
          </a:p>
        </p:txBody>
      </p:sp>
      <p:pic>
        <p:nvPicPr>
          <p:cNvPr id="8196" name="Picture 2" descr="D:\第十四屆\日本震災\土城中央扶輪社からの義援金１.JPG">
            <a:extLst>
              <a:ext uri="{FF2B5EF4-FFF2-40B4-BE49-F238E27FC236}">
                <a16:creationId xmlns:a16="http://schemas.microsoft.com/office/drawing/2014/main" id="{C831E673-2898-4C03-AFEE-7FF478F89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23838"/>
            <a:ext cx="7358063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" descr="D:\第十四屆\日本震災\土城中央扶輪社からの義援金2.JPG">
            <a:extLst>
              <a:ext uri="{FF2B5EF4-FFF2-40B4-BE49-F238E27FC236}">
                <a16:creationId xmlns:a16="http://schemas.microsoft.com/office/drawing/2014/main" id="{B51426C6-3B12-4FCC-AEB8-E129ED88A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6563" y="3552825"/>
            <a:ext cx="6630987" cy="329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3B2071C-A9BB-43AB-A66A-75D611CA89F5}"/>
              </a:ext>
            </a:extLst>
          </p:cNvPr>
          <p:cNvSpPr txBox="1"/>
          <p:nvPr/>
        </p:nvSpPr>
        <p:spPr>
          <a:xfrm>
            <a:off x="7719336" y="1573966"/>
            <a:ext cx="4137883" cy="1815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TW" sz="2800" dirty="0" err="1"/>
              <a:t>P.P.Building</a:t>
            </a:r>
            <a:endParaRPr lang="en-US" altLang="zh-TW" sz="2800" dirty="0"/>
          </a:p>
          <a:p>
            <a:pPr>
              <a:defRPr/>
            </a:pPr>
            <a:r>
              <a:rPr lang="zh-TW" altLang="en-US" sz="2800" dirty="0"/>
              <a:t>集結各位社友的力量</a:t>
            </a:r>
            <a:endParaRPr lang="en-US" altLang="zh-TW" sz="2800" dirty="0"/>
          </a:p>
          <a:p>
            <a:pPr>
              <a:defRPr/>
            </a:pPr>
            <a:r>
              <a:rPr lang="zh-TW" altLang="en-US" sz="2800" dirty="0"/>
              <a:t>在</a:t>
            </a:r>
            <a:r>
              <a:rPr lang="en-US" altLang="zh-TW" sz="2800" dirty="0"/>
              <a:t>8</a:t>
            </a:r>
            <a:r>
              <a:rPr lang="zh-TW" altLang="en-US" sz="2800" dirty="0"/>
              <a:t>月份捐贈</a:t>
            </a:r>
            <a:r>
              <a:rPr lang="en-US" altLang="zh-TW" sz="2800" dirty="0"/>
              <a:t>70</a:t>
            </a:r>
            <a:r>
              <a:rPr lang="zh-TW" altLang="en-US" sz="2800" dirty="0"/>
              <a:t>萬日圓</a:t>
            </a:r>
            <a:endParaRPr lang="en-US" altLang="zh-TW" sz="2800" dirty="0"/>
          </a:p>
          <a:p>
            <a:pPr>
              <a:defRPr/>
            </a:pPr>
            <a:r>
              <a:rPr lang="zh-TW" altLang="en-US" sz="2800" dirty="0"/>
              <a:t>來幫助東日本大地震</a:t>
            </a:r>
            <a:endParaRPr lang="en-US" altLang="zh-TW" sz="2800" dirty="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D:\第十五屆\照片\1000923-27日本秋之旅\DSC07648.JPG">
            <a:extLst>
              <a:ext uri="{FF2B5EF4-FFF2-40B4-BE49-F238E27FC236}">
                <a16:creationId xmlns:a16="http://schemas.microsoft.com/office/drawing/2014/main" id="{8FB8B45F-B725-469F-A28B-2AB77BA70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82" y="1325241"/>
            <a:ext cx="9114668" cy="512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D:\第十五屆\照片\1000923-27日本秋之旅\DSC07668.JPG">
            <a:extLst>
              <a:ext uri="{FF2B5EF4-FFF2-40B4-BE49-F238E27FC236}">
                <a16:creationId xmlns:a16="http://schemas.microsoft.com/office/drawing/2014/main" id="{71404EC8-DDB0-4590-8432-F5A689D52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576166"/>
            <a:ext cx="5026025" cy="2827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94B7AC3-F166-46E7-814D-614210230AB2}"/>
              </a:ext>
            </a:extLst>
          </p:cNvPr>
          <p:cNvSpPr txBox="1"/>
          <p:nvPr/>
        </p:nvSpPr>
        <p:spPr>
          <a:xfrm>
            <a:off x="4613745" y="136302"/>
            <a:ext cx="5621988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TW" sz="2800" dirty="0"/>
              <a:t>2011</a:t>
            </a:r>
            <a:r>
              <a:rPr lang="zh-TW" altLang="en-US" sz="2800" dirty="0"/>
              <a:t>年</a:t>
            </a:r>
            <a:r>
              <a:rPr lang="en-US" altLang="zh-TW" sz="2800" dirty="0"/>
              <a:t>9</a:t>
            </a:r>
            <a:r>
              <a:rPr lang="zh-TW" altLang="en-US" sz="2800" dirty="0"/>
              <a:t>月</a:t>
            </a:r>
            <a:r>
              <a:rPr lang="en-US" altLang="zh-TW" sz="2800" dirty="0"/>
              <a:t>23</a:t>
            </a:r>
            <a:r>
              <a:rPr lang="zh-TW" altLang="en-US" sz="2800" dirty="0"/>
              <a:t>日</a:t>
            </a:r>
            <a:r>
              <a:rPr lang="en-US" altLang="zh-TW" sz="2800" dirty="0" err="1"/>
              <a:t>P.P.Valve</a:t>
            </a:r>
            <a:r>
              <a:rPr lang="zh-TW" altLang="en-US" sz="2800" dirty="0"/>
              <a:t>組團</a:t>
            </a:r>
            <a:endParaRPr lang="en-US" altLang="zh-TW" sz="2800" dirty="0"/>
          </a:p>
          <a:p>
            <a:pPr>
              <a:defRPr/>
            </a:pPr>
            <a:r>
              <a:rPr lang="zh-TW" altLang="en-US" sz="2800" dirty="0"/>
              <a:t>秋季旅遊拜訪日本岡山中央社創立</a:t>
            </a:r>
            <a:r>
              <a:rPr lang="en-US" altLang="zh-TW" sz="2800" dirty="0"/>
              <a:t>25</a:t>
            </a:r>
            <a:r>
              <a:rPr lang="zh-TW" altLang="en-US" sz="2800" dirty="0"/>
              <a:t>週年</a:t>
            </a:r>
          </a:p>
        </p:txBody>
      </p:sp>
      <p:sp>
        <p:nvSpPr>
          <p:cNvPr id="8" name="標題 7">
            <a:extLst>
              <a:ext uri="{FF2B5EF4-FFF2-40B4-BE49-F238E27FC236}">
                <a16:creationId xmlns:a16="http://schemas.microsoft.com/office/drawing/2014/main" id="{9190CAB2-0139-4F92-95B3-4FAE0FDE7B52}"/>
              </a:ext>
            </a:extLst>
          </p:cNvPr>
          <p:cNvSpPr txBox="1">
            <a:spLocks/>
          </p:cNvSpPr>
          <p:nvPr/>
        </p:nvSpPr>
        <p:spPr bwMode="auto">
          <a:xfrm>
            <a:off x="-149511" y="485011"/>
            <a:ext cx="4916774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kumimoji="0" lang="en-US" altLang="zh-TW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Microsoft JhengHei UI"/>
              </a:rPr>
              <a:t>2011-2012</a:t>
            </a:r>
            <a:r>
              <a:rPr kumimoji="0" lang="zh-TW" alt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Microsoft JhengHei UI"/>
              </a:rPr>
              <a:t>年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D:\第十五屆\照片\1000923-27日本秋之旅\DSCN0856.JPG">
            <a:extLst>
              <a:ext uri="{FF2B5EF4-FFF2-40B4-BE49-F238E27FC236}">
                <a16:creationId xmlns:a16="http://schemas.microsoft.com/office/drawing/2014/main" id="{AF0995A3-B78E-47C7-A83C-006F8A310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832100"/>
            <a:ext cx="4456113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>
            <a:extLst>
              <a:ext uri="{FF2B5EF4-FFF2-40B4-BE49-F238E27FC236}">
                <a16:creationId xmlns:a16="http://schemas.microsoft.com/office/drawing/2014/main" id="{60A10C62-3A3A-4B07-A2BC-CC0D4A69E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358775"/>
            <a:ext cx="7234237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5" descr="D:\第十五屆\照片\20120626\照片\P1060721a.jpg">
            <a:extLst>
              <a:ext uri="{FF2B5EF4-FFF2-40B4-BE49-F238E27FC236}">
                <a16:creationId xmlns:a16="http://schemas.microsoft.com/office/drawing/2014/main" id="{4910F22F-1FEE-4F20-B274-BAD4BB758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3" y="1670844"/>
            <a:ext cx="7504112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9F2343F-B413-4A74-B9BB-2A512064B096}"/>
              </a:ext>
            </a:extLst>
          </p:cNvPr>
          <p:cNvSpPr txBox="1"/>
          <p:nvPr/>
        </p:nvSpPr>
        <p:spPr>
          <a:xfrm>
            <a:off x="474012" y="883116"/>
            <a:ext cx="5621988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/>
              <a:t>締結姊妹社</a:t>
            </a:r>
            <a:endParaRPr lang="en-US" altLang="zh-TW" sz="2800" dirty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:\第十五屆\照片\20120626\照片\P1060771a.jpg">
            <a:extLst>
              <a:ext uri="{FF2B5EF4-FFF2-40B4-BE49-F238E27FC236}">
                <a16:creationId xmlns:a16="http://schemas.microsoft.com/office/drawing/2014/main" id="{3D8ED966-8D7D-4AD5-90CC-5DF7C7716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71" y="975409"/>
            <a:ext cx="4250945" cy="318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:\第十五屆\照片\20120626\照片\P1060786a.jpg">
            <a:extLst>
              <a:ext uri="{FF2B5EF4-FFF2-40B4-BE49-F238E27FC236}">
                <a16:creationId xmlns:a16="http://schemas.microsoft.com/office/drawing/2014/main" id="{8F4D138B-16A0-4D31-81E4-2BC2AE4FD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904" y="3159297"/>
            <a:ext cx="3933825" cy="2951162"/>
          </a:xfrm>
          <a:prstGeom prst="rect">
            <a:avLst/>
          </a:prstGeom>
          <a:noFill/>
          <a:ln w="666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126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7">
            <a:extLst>
              <a:ext uri="{FF2B5EF4-FFF2-40B4-BE49-F238E27FC236}">
                <a16:creationId xmlns:a16="http://schemas.microsoft.com/office/drawing/2014/main" id="{4040E243-ADAA-4EAC-94FD-15AFDE85B534}"/>
              </a:ext>
            </a:extLst>
          </p:cNvPr>
          <p:cNvSpPr txBox="1">
            <a:spLocks/>
          </p:cNvSpPr>
          <p:nvPr/>
        </p:nvSpPr>
        <p:spPr bwMode="auto">
          <a:xfrm>
            <a:off x="359763" y="419960"/>
            <a:ext cx="7045378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kumimoji="0" lang="en-US" altLang="zh-TW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Microsoft JhengHei UI"/>
              </a:rPr>
              <a:t>2012</a:t>
            </a:r>
            <a:r>
              <a:rPr kumimoji="0" lang="zh-TW" alt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Microsoft JhengHei UI"/>
              </a:rPr>
              <a:t>年</a:t>
            </a:r>
            <a:r>
              <a:rPr kumimoji="0" lang="en-US" altLang="zh-TW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Microsoft JhengHei UI"/>
              </a:rPr>
              <a:t>6</a:t>
            </a:r>
            <a:r>
              <a:rPr kumimoji="0" lang="zh-TW" alt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Microsoft JhengHei UI"/>
              </a:rPr>
              <a:t>月</a:t>
            </a:r>
            <a:r>
              <a:rPr kumimoji="0" lang="en-US" altLang="zh-TW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Microsoft JhengHei UI"/>
              </a:rPr>
              <a:t>26</a:t>
            </a:r>
            <a:r>
              <a:rPr kumimoji="0" lang="zh-TW" alt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Microsoft JhengHei UI"/>
              </a:rPr>
              <a:t>日授證</a:t>
            </a:r>
          </a:p>
        </p:txBody>
      </p:sp>
      <p:pic>
        <p:nvPicPr>
          <p:cNvPr id="12291" name="Picture 2" descr="D:\土城中央社-歷屆\第15屆2011-2012-Valve\照片\20120626\P1060851.JPG">
            <a:extLst>
              <a:ext uri="{FF2B5EF4-FFF2-40B4-BE49-F238E27FC236}">
                <a16:creationId xmlns:a16="http://schemas.microsoft.com/office/drawing/2014/main" id="{79C8A258-2E5A-4CFD-922A-9FB35315E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146175"/>
            <a:ext cx="11541125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01FB193-06CA-45ED-A081-9D136ECA8166}"/>
              </a:ext>
            </a:extLst>
          </p:cNvPr>
          <p:cNvSpPr txBox="1"/>
          <p:nvPr/>
        </p:nvSpPr>
        <p:spPr>
          <a:xfrm>
            <a:off x="3267857" y="6146331"/>
            <a:ext cx="7854845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/>
              <a:t>日本岡山中央社蒞臨參與本社第十五屆授證活動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00B7574D-E3D1-43FE-99C6-33C8AD79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602611"/>
            <a:ext cx="10363200" cy="1362456"/>
          </a:xfrm>
        </p:spPr>
        <p:txBody>
          <a:bodyPr/>
          <a:lstStyle/>
          <a:p>
            <a:r>
              <a:rPr lang="zh-TW" altLang="en-US" sz="9600" dirty="0"/>
              <a:t>緣起</a:t>
            </a:r>
            <a:r>
              <a:rPr lang="en-US" altLang="zh-TW" sz="9600" dirty="0"/>
              <a:t>…..</a:t>
            </a:r>
            <a:endParaRPr lang="zh-TW" altLang="en-US" sz="9600" dirty="0"/>
          </a:p>
        </p:txBody>
      </p:sp>
    </p:spTree>
    <p:extLst>
      <p:ext uri="{BB962C8B-B14F-4D97-AF65-F5344CB8AC3E}">
        <p14:creationId xmlns:p14="http://schemas.microsoft.com/office/powerpoint/2010/main" val="2959264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D:\第十八屆\照片\1031121-25秋季旅遊\10815324_658013860985729_596532958_o.jpg">
            <a:extLst>
              <a:ext uri="{FF2B5EF4-FFF2-40B4-BE49-F238E27FC236}">
                <a16:creationId xmlns:a16="http://schemas.microsoft.com/office/drawing/2014/main" id="{3B54395A-385D-48DC-A9CC-539D5B293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6" t="14453" r="6400" b="12712"/>
          <a:stretch>
            <a:fillRect/>
          </a:stretch>
        </p:blipFill>
        <p:spPr bwMode="auto">
          <a:xfrm>
            <a:off x="5576888" y="628650"/>
            <a:ext cx="6400800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 descr="D:\第十八屆\照片\1031121-25秋季旅遊\L1020827.JPG">
            <a:extLst>
              <a:ext uri="{FF2B5EF4-FFF2-40B4-BE49-F238E27FC236}">
                <a16:creationId xmlns:a16="http://schemas.microsoft.com/office/drawing/2014/main" id="{485C8C56-D435-4D48-AB14-47D47D2AE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322513"/>
            <a:ext cx="5368925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標題 7">
            <a:extLst>
              <a:ext uri="{FF2B5EF4-FFF2-40B4-BE49-F238E27FC236}">
                <a16:creationId xmlns:a16="http://schemas.microsoft.com/office/drawing/2014/main" id="{AE463878-956B-4536-854D-24EB35C4230D}"/>
              </a:ext>
            </a:extLst>
          </p:cNvPr>
          <p:cNvSpPr txBox="1">
            <a:spLocks/>
          </p:cNvSpPr>
          <p:nvPr/>
        </p:nvSpPr>
        <p:spPr bwMode="auto">
          <a:xfrm>
            <a:off x="314793" y="1199447"/>
            <a:ext cx="4916774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kumimoji="0" lang="en-US" altLang="zh-TW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Microsoft JhengHei UI"/>
              </a:rPr>
              <a:t>2014-2015</a:t>
            </a:r>
            <a:r>
              <a:rPr kumimoji="0" lang="zh-TW" alt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Microsoft JhengHei UI"/>
              </a:rPr>
              <a:t>年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AD1A7CF-8D4A-40BF-BF5D-EF280D5FB454}"/>
              </a:ext>
            </a:extLst>
          </p:cNvPr>
          <p:cNvSpPr txBox="1"/>
          <p:nvPr/>
        </p:nvSpPr>
        <p:spPr>
          <a:xfrm>
            <a:off x="5710499" y="4691271"/>
            <a:ext cx="6191692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TW" sz="2800" dirty="0"/>
              <a:t>2014</a:t>
            </a:r>
            <a:r>
              <a:rPr lang="zh-TW" altLang="en-US" sz="2800" dirty="0"/>
              <a:t>年</a:t>
            </a:r>
            <a:r>
              <a:rPr lang="en-US" altLang="zh-TW" sz="2800" dirty="0"/>
              <a:t>11</a:t>
            </a:r>
            <a:r>
              <a:rPr lang="zh-TW" altLang="en-US" sz="2800" dirty="0"/>
              <a:t>月</a:t>
            </a:r>
            <a:r>
              <a:rPr lang="en-US" altLang="zh-TW" sz="2800" dirty="0"/>
              <a:t>21-25</a:t>
            </a:r>
            <a:r>
              <a:rPr lang="zh-TW" altLang="en-US" sz="2800" dirty="0"/>
              <a:t>日</a:t>
            </a:r>
            <a:r>
              <a:rPr lang="en-US" altLang="zh-TW" sz="2800" dirty="0" err="1"/>
              <a:t>P.P.Chiang</a:t>
            </a:r>
            <a:r>
              <a:rPr lang="en-US" altLang="zh-TW" sz="2800" dirty="0"/>
              <a:t> </a:t>
            </a:r>
            <a:r>
              <a:rPr lang="en-US" altLang="zh-TW" sz="2800" dirty="0" err="1"/>
              <a:t>Ji</a:t>
            </a:r>
            <a:r>
              <a:rPr lang="zh-TW" altLang="en-US" sz="2800" dirty="0"/>
              <a:t>組團</a:t>
            </a:r>
            <a:endParaRPr lang="en-US" altLang="zh-TW" sz="2800" dirty="0"/>
          </a:p>
          <a:p>
            <a:pPr>
              <a:defRPr/>
            </a:pPr>
            <a:r>
              <a:rPr lang="zh-TW" altLang="en-US" sz="2800" dirty="0"/>
              <a:t>舉秋季旅遊拜訪日本岡山中央社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文字版面配置區 3">
            <a:extLst>
              <a:ext uri="{FF2B5EF4-FFF2-40B4-BE49-F238E27FC236}">
                <a16:creationId xmlns:a16="http://schemas.microsoft.com/office/drawing/2014/main" id="{9B8D733D-AFFD-4801-9775-93DB4D2B7AE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zh-TW" altLang="zh-TW"/>
          </a:p>
        </p:txBody>
      </p:sp>
      <p:pic>
        <p:nvPicPr>
          <p:cNvPr id="14339" name="Picture 6" descr="D:\第十八屆\照片\1031121-25秋季旅遊\L1020787.JPG">
            <a:extLst>
              <a:ext uri="{FF2B5EF4-FFF2-40B4-BE49-F238E27FC236}">
                <a16:creationId xmlns:a16="http://schemas.microsoft.com/office/drawing/2014/main" id="{EE6C16F1-8DFD-4BD9-9895-7E2E811E4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314325"/>
            <a:ext cx="6626225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 descr="D:\第十八屆\照片\1031121-25秋季旅遊\L1020781.JPG">
            <a:extLst>
              <a:ext uri="{FF2B5EF4-FFF2-40B4-BE49-F238E27FC236}">
                <a16:creationId xmlns:a16="http://schemas.microsoft.com/office/drawing/2014/main" id="{4E9640A3-0D58-49D0-94BD-BCDF48EBC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62"/>
          <a:stretch>
            <a:fillRect/>
          </a:stretch>
        </p:blipFill>
        <p:spPr bwMode="auto">
          <a:xfrm>
            <a:off x="5126038" y="2795588"/>
            <a:ext cx="4122737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D:\土城中央社-歷屆\第18屆2014-2015-Chiang Ji\照片\1031121-25秋季旅遊\L1020789.JPG">
            <a:extLst>
              <a:ext uri="{FF2B5EF4-FFF2-40B4-BE49-F238E27FC236}">
                <a16:creationId xmlns:a16="http://schemas.microsoft.com/office/drawing/2014/main" id="{5F918E1D-58E2-4E42-A9E7-760EB168B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300038"/>
            <a:ext cx="3257550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D:\第十八屆\照片\1031121-25秋季旅遊\L1020730.JPG">
            <a:extLst>
              <a:ext uri="{FF2B5EF4-FFF2-40B4-BE49-F238E27FC236}">
                <a16:creationId xmlns:a16="http://schemas.microsoft.com/office/drawing/2014/main" id="{BF89D381-E6BA-4931-ACC1-5B15985B5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255588"/>
            <a:ext cx="477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 descr="D:\第十八屆\照片\1031121-25秋季旅遊\土中社2014秋季旅遊並訪日本岡山扶輪社\岡山姐妹社\nEO_IMG_扶輪社日本03045.jpg">
            <a:extLst>
              <a:ext uri="{FF2B5EF4-FFF2-40B4-BE49-F238E27FC236}">
                <a16:creationId xmlns:a16="http://schemas.microsoft.com/office/drawing/2014/main" id="{ED33B861-7DD1-41D7-A00C-41A29D2CA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330200"/>
            <a:ext cx="6862763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 descr="D:\土城中央社-授證相關資料\18屆授證特刊\服務項目照片\行政管理\1121秋旅日本\P1250455_T.JPG">
            <a:extLst>
              <a:ext uri="{FF2B5EF4-FFF2-40B4-BE49-F238E27FC236}">
                <a16:creationId xmlns:a16="http://schemas.microsoft.com/office/drawing/2014/main" id="{24391295-BA2A-40F6-856B-B42B786FD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971925"/>
            <a:ext cx="4683125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D:\土城中央社-授證相關資料\18屆授證特刊\服務項目照片\行政管理\1121秋旅日本\L1030089.JPG">
            <a:extLst>
              <a:ext uri="{FF2B5EF4-FFF2-40B4-BE49-F238E27FC236}">
                <a16:creationId xmlns:a16="http://schemas.microsoft.com/office/drawing/2014/main" id="{EE79A225-F09D-4505-A153-D38D6B5B0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6"/>
          <a:stretch>
            <a:fillRect/>
          </a:stretch>
        </p:blipFill>
        <p:spPr bwMode="auto">
          <a:xfrm>
            <a:off x="6189663" y="3432175"/>
            <a:ext cx="5583237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D:\土城中央社-歷屆\第19屆2015-2016-Land\照片\1050227日本姐妹社來訪\LIYO1373_T.jpg">
            <a:extLst>
              <a:ext uri="{FF2B5EF4-FFF2-40B4-BE49-F238E27FC236}">
                <a16:creationId xmlns:a16="http://schemas.microsoft.com/office/drawing/2014/main" id="{08F27671-E605-4093-8EB4-12FBF09AA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8" t="17574" r="20947"/>
          <a:stretch>
            <a:fillRect/>
          </a:stretch>
        </p:blipFill>
        <p:spPr bwMode="auto">
          <a:xfrm>
            <a:off x="719138" y="1225550"/>
            <a:ext cx="3582987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7">
            <a:extLst>
              <a:ext uri="{FF2B5EF4-FFF2-40B4-BE49-F238E27FC236}">
                <a16:creationId xmlns:a16="http://schemas.microsoft.com/office/drawing/2014/main" id="{3E486116-0422-4D88-87C5-0D1E044ACB7F}"/>
              </a:ext>
            </a:extLst>
          </p:cNvPr>
          <p:cNvSpPr txBox="1">
            <a:spLocks/>
          </p:cNvSpPr>
          <p:nvPr/>
        </p:nvSpPr>
        <p:spPr bwMode="auto">
          <a:xfrm>
            <a:off x="194872" y="449940"/>
            <a:ext cx="4916774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kumimoji="0" lang="en-US" altLang="zh-TW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Microsoft JhengHei UI"/>
              </a:rPr>
              <a:t>2015-2016</a:t>
            </a:r>
            <a:r>
              <a:rPr kumimoji="0" lang="zh-TW" alt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Microsoft JhengHei UI"/>
              </a:rPr>
              <a:t>年</a:t>
            </a:r>
          </a:p>
        </p:txBody>
      </p:sp>
      <p:pic>
        <p:nvPicPr>
          <p:cNvPr id="16388" name="Picture 2" descr="D:\土城中央社-歷屆\第19屆2015-2016-Land\照片\1050227日本姐妹社來訪\LIYO0883_T.jpg">
            <a:extLst>
              <a:ext uri="{FF2B5EF4-FFF2-40B4-BE49-F238E27FC236}">
                <a16:creationId xmlns:a16="http://schemas.microsoft.com/office/drawing/2014/main" id="{9D8B0F01-A31C-4FAC-AEB4-26835B8E5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" r="3188"/>
          <a:stretch>
            <a:fillRect/>
          </a:stretch>
        </p:blipFill>
        <p:spPr bwMode="auto">
          <a:xfrm>
            <a:off x="4816475" y="598488"/>
            <a:ext cx="7031038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 descr="D:\土城中央社-歷屆\第19屆2015-2016-Land\照片\1050227日本姐妹社來訪\LIYO1370_T.jpg">
            <a:extLst>
              <a:ext uri="{FF2B5EF4-FFF2-40B4-BE49-F238E27FC236}">
                <a16:creationId xmlns:a16="http://schemas.microsoft.com/office/drawing/2014/main" id="{2C43F142-0435-4726-A36B-3696D0CFF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7" r="5972" b="22910"/>
          <a:stretch>
            <a:fillRect/>
          </a:stretch>
        </p:blipFill>
        <p:spPr bwMode="auto">
          <a:xfrm>
            <a:off x="179388" y="4232275"/>
            <a:ext cx="5197475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00C5E94-E911-4CC6-AC42-8BE2D194C892}"/>
              </a:ext>
            </a:extLst>
          </p:cNvPr>
          <p:cNvSpPr txBox="1"/>
          <p:nvPr/>
        </p:nvSpPr>
        <p:spPr>
          <a:xfrm>
            <a:off x="5096653" y="5900066"/>
            <a:ext cx="694544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TW" sz="2800" dirty="0"/>
              <a:t>2016</a:t>
            </a:r>
            <a:r>
              <a:rPr lang="zh-TW" altLang="en-US" sz="2800" dirty="0"/>
              <a:t>年</a:t>
            </a:r>
            <a:r>
              <a:rPr lang="en-US" altLang="zh-TW" sz="2800" dirty="0"/>
              <a:t>2</a:t>
            </a:r>
            <a:r>
              <a:rPr lang="zh-TW" altLang="zh-TW" sz="2800" dirty="0"/>
              <a:t>月</a:t>
            </a:r>
            <a:r>
              <a:rPr lang="en-US" altLang="zh-TW" sz="2800" dirty="0"/>
              <a:t>27-29</a:t>
            </a:r>
            <a:r>
              <a:rPr lang="zh-TW" altLang="zh-TW" sz="2800" dirty="0"/>
              <a:t>日</a:t>
            </a:r>
            <a:r>
              <a:rPr lang="zh-TW" altLang="en-US" sz="2800" dirty="0"/>
              <a:t>日本岡山中央社蒞臨訪問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土城中央社-歷屆\第19屆2015-2016-Land\照片\1050227日本姐妹社來訪\LIYO1375_T.jpg">
            <a:extLst>
              <a:ext uri="{FF2B5EF4-FFF2-40B4-BE49-F238E27FC236}">
                <a16:creationId xmlns:a16="http://schemas.microsoft.com/office/drawing/2014/main" id="{55D847D2-CD24-48C4-9297-6866F6A22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84163"/>
            <a:ext cx="5321300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D:\土城中央社-歷屆\第19屆2015-2016-Land\照片\1050227日本姐妹社來訪\LIYO1461_T.jpg">
            <a:extLst>
              <a:ext uri="{FF2B5EF4-FFF2-40B4-BE49-F238E27FC236}">
                <a16:creationId xmlns:a16="http://schemas.microsoft.com/office/drawing/2014/main" id="{670BE3F6-1630-4B4F-82C4-570097190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2247900"/>
            <a:ext cx="62261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D:\土城中央社-歷屆\第19屆2015-2016-Land\照片\1050227日本姐妹社來訪\LIYO1421_T.jpg">
            <a:extLst>
              <a:ext uri="{FF2B5EF4-FFF2-40B4-BE49-F238E27FC236}">
                <a16:creationId xmlns:a16="http://schemas.microsoft.com/office/drawing/2014/main" id="{AF4C0505-8C9A-4E9C-883B-2592B8EBD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3913188"/>
            <a:ext cx="4081462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內容版面配置區 4" descr="213616.jpg">
            <a:extLst>
              <a:ext uri="{FF2B5EF4-FFF2-40B4-BE49-F238E27FC236}">
                <a16:creationId xmlns:a16="http://schemas.microsoft.com/office/drawing/2014/main" id="{B12C9C39-7F0D-4DE8-87DC-1B7BB6BFB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373063"/>
            <a:ext cx="9504363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B2BA25F-3F49-4075-A9E4-E6D9730E77AA}"/>
              </a:ext>
            </a:extLst>
          </p:cNvPr>
          <p:cNvSpPr txBox="1"/>
          <p:nvPr/>
        </p:nvSpPr>
        <p:spPr>
          <a:xfrm>
            <a:off x="1578443" y="5441066"/>
            <a:ext cx="8509938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3000" dirty="0"/>
              <a:t>移動口腔臨床捐贈</a:t>
            </a:r>
            <a:r>
              <a:rPr lang="en-US" altLang="zh-TW" sz="3000" dirty="0"/>
              <a:t>:</a:t>
            </a:r>
          </a:p>
          <a:p>
            <a:pPr>
              <a:defRPr/>
            </a:pPr>
            <a:r>
              <a:rPr lang="zh-TW" altLang="en-US" sz="3000" dirty="0"/>
              <a:t>日本岡山中央扶輪社捐贈一顆保羅哈里斯來支持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圖片 5" descr="213615.jpg">
            <a:extLst>
              <a:ext uri="{FF2B5EF4-FFF2-40B4-BE49-F238E27FC236}">
                <a16:creationId xmlns:a16="http://schemas.microsoft.com/office/drawing/2014/main" id="{7557DCC5-D3E2-42D6-8E83-921169634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363663"/>
            <a:ext cx="6321425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圖片 6" descr="213609.jpg">
            <a:extLst>
              <a:ext uri="{FF2B5EF4-FFF2-40B4-BE49-F238E27FC236}">
                <a16:creationId xmlns:a16="http://schemas.microsoft.com/office/drawing/2014/main" id="{FA9A6A29-221A-48B4-A8E9-A5622A13D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1671638"/>
            <a:ext cx="5522912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>
            <a:extLst>
              <a:ext uri="{FF2B5EF4-FFF2-40B4-BE49-F238E27FC236}">
                <a16:creationId xmlns:a16="http://schemas.microsoft.com/office/drawing/2014/main" id="{32B54302-85E0-4D48-A601-F38378E79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14350"/>
            <a:ext cx="3657600" cy="1162050"/>
          </a:xfrm>
        </p:spPr>
        <p:txBody>
          <a:bodyPr/>
          <a:lstStyle/>
          <a:p>
            <a:endParaRPr lang="zh-TW" altLang="zh-TW"/>
          </a:p>
        </p:txBody>
      </p:sp>
      <p:pic>
        <p:nvPicPr>
          <p:cNvPr id="20483" name="內容版面配置區 4" descr="213610.jpg">
            <a:extLst>
              <a:ext uri="{FF2B5EF4-FFF2-40B4-BE49-F238E27FC236}">
                <a16:creationId xmlns:a16="http://schemas.microsoft.com/office/drawing/2014/main" id="{F13246F8-970E-443B-B220-064A6EE9C3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9200" y="3462338"/>
            <a:ext cx="4733925" cy="3155950"/>
          </a:xfrm>
        </p:spPr>
      </p:pic>
      <p:pic>
        <p:nvPicPr>
          <p:cNvPr id="20484" name="圖片 5" descr="213612.jpg">
            <a:extLst>
              <a:ext uri="{FF2B5EF4-FFF2-40B4-BE49-F238E27FC236}">
                <a16:creationId xmlns:a16="http://schemas.microsoft.com/office/drawing/2014/main" id="{01FE5BB7-926F-4867-81C6-1BD64D747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414338"/>
            <a:ext cx="4467225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圖片 6" descr="213614.jpg">
            <a:extLst>
              <a:ext uri="{FF2B5EF4-FFF2-40B4-BE49-F238E27FC236}">
                <a16:creationId xmlns:a16="http://schemas.microsoft.com/office/drawing/2014/main" id="{64D31ACB-7EE6-4EA5-A07C-FDA8B3D22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0" y="768350"/>
            <a:ext cx="4059238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D:\土城中央社-授證相關資料\20屆授證特刊\20170626土城中央扶輪社授證20週年紀念暨新舊任社長職員交接典禮\F570_20170626.jpg">
            <a:extLst>
              <a:ext uri="{FF2B5EF4-FFF2-40B4-BE49-F238E27FC236}">
                <a16:creationId xmlns:a16="http://schemas.microsoft.com/office/drawing/2014/main" id="{0FBF1536-17B3-489B-998B-FC43EEED2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9068" r="1537" b="24129"/>
          <a:stretch>
            <a:fillRect/>
          </a:stretch>
        </p:blipFill>
        <p:spPr bwMode="auto">
          <a:xfrm>
            <a:off x="360363" y="1192213"/>
            <a:ext cx="11152187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 descr="D:\土城中央社-授證相關資料\20屆授證特刊\20170626土城中央扶輪社授證20週年紀念暨新舊任社長職員交接典禮\F026_20170626.jpg">
            <a:extLst>
              <a:ext uri="{FF2B5EF4-FFF2-40B4-BE49-F238E27FC236}">
                <a16:creationId xmlns:a16="http://schemas.microsoft.com/office/drawing/2014/main" id="{06005B38-0AE4-4284-9C45-780EE7A7A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6270" y="329784"/>
            <a:ext cx="3870871" cy="2582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CB7AF79-23E9-4300-A84D-5B323E8F512F}"/>
              </a:ext>
            </a:extLst>
          </p:cNvPr>
          <p:cNvSpPr txBox="1"/>
          <p:nvPr/>
        </p:nvSpPr>
        <p:spPr>
          <a:xfrm>
            <a:off x="3267857" y="6146331"/>
            <a:ext cx="7854845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/>
              <a:t>日本岡山中央社蒞臨參與本社第二十屆授證活動</a:t>
            </a:r>
          </a:p>
        </p:txBody>
      </p:sp>
      <p:sp>
        <p:nvSpPr>
          <p:cNvPr id="8" name="標題 7">
            <a:extLst>
              <a:ext uri="{FF2B5EF4-FFF2-40B4-BE49-F238E27FC236}">
                <a16:creationId xmlns:a16="http://schemas.microsoft.com/office/drawing/2014/main" id="{04A8E0C2-DB4A-4F33-AA61-9B2554B5F4EE}"/>
              </a:ext>
            </a:extLst>
          </p:cNvPr>
          <p:cNvSpPr txBox="1">
            <a:spLocks/>
          </p:cNvSpPr>
          <p:nvPr/>
        </p:nvSpPr>
        <p:spPr bwMode="auto">
          <a:xfrm>
            <a:off x="194872" y="449940"/>
            <a:ext cx="4916774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kumimoji="0" lang="en-US" altLang="zh-TW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Microsoft JhengHei UI"/>
              </a:rPr>
              <a:t>2016-2017</a:t>
            </a:r>
            <a:r>
              <a:rPr kumimoji="0" lang="zh-TW" alt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Microsoft JhengHei UI"/>
              </a:rPr>
              <a:t>年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7">
            <a:extLst>
              <a:ext uri="{FF2B5EF4-FFF2-40B4-BE49-F238E27FC236}">
                <a16:creationId xmlns:a16="http://schemas.microsoft.com/office/drawing/2014/main" id="{A7D082E3-BDB2-442B-B35B-5072BBB47C89}"/>
              </a:ext>
            </a:extLst>
          </p:cNvPr>
          <p:cNvSpPr txBox="1">
            <a:spLocks/>
          </p:cNvSpPr>
          <p:nvPr/>
        </p:nvSpPr>
        <p:spPr bwMode="auto">
          <a:xfrm>
            <a:off x="404734" y="270058"/>
            <a:ext cx="4916774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kumimoji="0" lang="en-US" altLang="zh-TW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Microsoft JhengHei UI"/>
              </a:rPr>
              <a:t>2017-2018</a:t>
            </a:r>
            <a:r>
              <a:rPr kumimoji="0" lang="zh-TW" alt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Microsoft JhengHei UI"/>
              </a:rPr>
              <a:t>年</a:t>
            </a:r>
          </a:p>
        </p:txBody>
      </p:sp>
      <p:pic>
        <p:nvPicPr>
          <p:cNvPr id="22531" name="Picture 2" descr="D:\土城中央社-歷屆\第21屆-2017-2018-CNC\日本岡山中央扶輪社對花蓮賑災捐款收據.jpg">
            <a:extLst>
              <a:ext uri="{FF2B5EF4-FFF2-40B4-BE49-F238E27FC236}">
                <a16:creationId xmlns:a16="http://schemas.microsoft.com/office/drawing/2014/main" id="{8BF0953E-116E-4C04-9118-4AE1241B2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25" y="1073150"/>
            <a:ext cx="59690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6E46065-8190-4F18-8919-2F90BA3FFDAE}"/>
              </a:ext>
            </a:extLst>
          </p:cNvPr>
          <p:cNvSpPr txBox="1"/>
          <p:nvPr/>
        </p:nvSpPr>
        <p:spPr>
          <a:xfrm>
            <a:off x="8219087" y="1873406"/>
            <a:ext cx="3053517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3000" dirty="0"/>
              <a:t>日本岡山中央社</a:t>
            </a:r>
            <a:endParaRPr lang="en-US" altLang="zh-TW" sz="3000" dirty="0"/>
          </a:p>
          <a:p>
            <a:pPr>
              <a:defRPr/>
            </a:pPr>
            <a:r>
              <a:rPr lang="zh-TW" altLang="en-US" sz="3000" dirty="0"/>
              <a:t>對花蓮震災捐款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4BB8BC0-7413-49BA-B154-E09F16323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9600" dirty="0"/>
              <a:t>初訪</a:t>
            </a:r>
            <a:r>
              <a:rPr lang="en-US" altLang="zh-TW" sz="9600" dirty="0"/>
              <a:t>…..</a:t>
            </a:r>
            <a:endParaRPr lang="zh-TW" altLang="en-US" sz="9600" dirty="0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AD73D22-252F-4EF0-A627-F68FA871D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2187376"/>
          </a:xfrm>
        </p:spPr>
        <p:txBody>
          <a:bodyPr/>
          <a:lstStyle/>
          <a:p>
            <a:r>
              <a:rPr lang="zh-TW" altLang="en-US" sz="5400" dirty="0">
                <a:solidFill>
                  <a:srgbClr val="FF0000"/>
                </a:solidFill>
              </a:rPr>
              <a:t>日本岡山中央扶輪社</a:t>
            </a:r>
            <a:endParaRPr lang="en-US" altLang="zh-TW" sz="5400" dirty="0">
              <a:solidFill>
                <a:srgbClr val="FF0000"/>
              </a:solidFill>
            </a:endParaRPr>
          </a:p>
          <a:p>
            <a:r>
              <a:rPr lang="en-US" altLang="zh-TW" sz="5400" dirty="0">
                <a:solidFill>
                  <a:srgbClr val="FF0000"/>
                </a:solidFill>
              </a:rPr>
              <a:t>2005/05/12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240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室內, 瓶, 坐, 桌 的圖片&#10;&#10;自動產生的描述">
            <a:extLst>
              <a:ext uri="{FF2B5EF4-FFF2-40B4-BE49-F238E27FC236}">
                <a16:creationId xmlns:a16="http://schemas.microsoft.com/office/drawing/2014/main" id="{3C971FEC-72D2-4C71-BC54-1C6498EE9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256" y="135367"/>
            <a:ext cx="3706784" cy="658726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51C3D57-AFE7-4BC2-ACE8-86AF8ABF7105}"/>
              </a:ext>
            </a:extLst>
          </p:cNvPr>
          <p:cNvSpPr txBox="1"/>
          <p:nvPr/>
        </p:nvSpPr>
        <p:spPr>
          <a:xfrm>
            <a:off x="6614161" y="2609612"/>
            <a:ext cx="5273040" cy="10464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3200" dirty="0"/>
              <a:t>2018</a:t>
            </a:r>
            <a:r>
              <a:rPr lang="zh-TW" altLang="en-US" sz="3200" dirty="0"/>
              <a:t>年</a:t>
            </a:r>
            <a:r>
              <a:rPr lang="en-US" altLang="zh-TW" sz="3200" dirty="0"/>
              <a:t>6</a:t>
            </a:r>
            <a:r>
              <a:rPr lang="zh-TW" altLang="en-US" sz="3200" dirty="0"/>
              <a:t>月</a:t>
            </a:r>
            <a:r>
              <a:rPr lang="zh-TW" altLang="en-US" sz="3200"/>
              <a:t>在日本岩手縣</a:t>
            </a:r>
            <a:r>
              <a:rPr lang="zh-TW" altLang="en-US" sz="3200" dirty="0"/>
              <a:t>県庁</a:t>
            </a:r>
          </a:p>
          <a:p>
            <a:pPr>
              <a:defRPr/>
            </a:pPr>
            <a:endParaRPr lang="zh-TW" altLang="en-US" sz="3000" dirty="0"/>
          </a:p>
        </p:txBody>
      </p:sp>
    </p:spTree>
    <p:extLst>
      <p:ext uri="{BB962C8B-B14F-4D97-AF65-F5344CB8AC3E}">
        <p14:creationId xmlns:p14="http://schemas.microsoft.com/office/powerpoint/2010/main" val="1366094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2F615A4E-52F4-4241-B25D-899A1FAD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36" y="1731079"/>
            <a:ext cx="10363200" cy="1362456"/>
          </a:xfrm>
        </p:spPr>
        <p:txBody>
          <a:bodyPr/>
          <a:lstStyle/>
          <a:p>
            <a:r>
              <a:rPr lang="zh-TW" altLang="en-US" sz="9600" dirty="0"/>
              <a:t>創造扶輪價值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BFF9DB3E-F400-492B-B325-3EE2DE3F6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136" y="3476195"/>
            <a:ext cx="10363200" cy="1509712"/>
          </a:xfrm>
        </p:spPr>
        <p:txBody>
          <a:bodyPr/>
          <a:lstStyle/>
          <a:p>
            <a:pPr algn="r"/>
            <a:r>
              <a:rPr lang="en-US" altLang="zh-TW" sz="8000" dirty="0">
                <a:solidFill>
                  <a:srgbClr val="FFC000"/>
                </a:solidFill>
                <a:latin typeface="+mj-ea"/>
                <a:ea typeface="+mj-ea"/>
              </a:rPr>
              <a:t>~~</a:t>
            </a:r>
            <a:r>
              <a:rPr lang="zh-TW" altLang="en-US" sz="8000" dirty="0">
                <a:solidFill>
                  <a:srgbClr val="FFC000"/>
                </a:solidFill>
                <a:latin typeface="+mj-ea"/>
                <a:ea typeface="+mj-ea"/>
              </a:rPr>
              <a:t>職 業 交 流</a:t>
            </a:r>
          </a:p>
        </p:txBody>
      </p:sp>
    </p:spTree>
    <p:extLst>
      <p:ext uri="{BB962C8B-B14F-4D97-AF65-F5344CB8AC3E}">
        <p14:creationId xmlns:p14="http://schemas.microsoft.com/office/powerpoint/2010/main" val="1636574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桌, 室內, 坐, 杯子 的圖片&#10;&#10;自動產生的描述">
            <a:extLst>
              <a:ext uri="{FF2B5EF4-FFF2-40B4-BE49-F238E27FC236}">
                <a16:creationId xmlns:a16="http://schemas.microsoft.com/office/drawing/2014/main" id="{B1618483-1A30-4AE2-87F0-8DC0E95F8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97" y="657225"/>
            <a:ext cx="3205917" cy="5341719"/>
          </a:xfrm>
          <a:prstGeom prst="rect">
            <a:avLst/>
          </a:prstGeom>
        </p:spPr>
      </p:pic>
      <p:pic>
        <p:nvPicPr>
          <p:cNvPr id="7" name="圖片 6" descr="一張含有 桌, 室內, 杯子, 坐 的圖片&#10;&#10;自動產生的描述">
            <a:extLst>
              <a:ext uri="{FF2B5EF4-FFF2-40B4-BE49-F238E27FC236}">
                <a16:creationId xmlns:a16="http://schemas.microsoft.com/office/drawing/2014/main" id="{5026FE57-30BF-42E2-8592-103AD9104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209" y="657225"/>
            <a:ext cx="3205917" cy="534171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B5C04B6-643B-408A-8A10-A728EC5131A0}"/>
              </a:ext>
            </a:extLst>
          </p:cNvPr>
          <p:cNvSpPr txBox="1"/>
          <p:nvPr/>
        </p:nvSpPr>
        <p:spPr>
          <a:xfrm>
            <a:off x="7984295" y="622034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chemeClr val="accent3"/>
                </a:solidFill>
                <a:latin typeface="+mj-ea"/>
                <a:ea typeface="+mj-ea"/>
              </a:rPr>
              <a:t>日製防蚊液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6CD91F7-E787-4375-B814-A16E449E5182}"/>
              </a:ext>
            </a:extLst>
          </p:cNvPr>
          <p:cNvSpPr txBox="1"/>
          <p:nvPr/>
        </p:nvSpPr>
        <p:spPr>
          <a:xfrm>
            <a:off x="2202253" y="6174179"/>
            <a:ext cx="2569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chemeClr val="accent3"/>
                </a:solidFill>
                <a:latin typeface="+mj-ea"/>
                <a:ea typeface="+mj-ea"/>
              </a:rPr>
              <a:t>土中</a:t>
            </a:r>
            <a:r>
              <a:rPr lang="en-US" altLang="zh-TW" sz="2400" dirty="0">
                <a:solidFill>
                  <a:schemeClr val="accent3"/>
                </a:solidFill>
                <a:latin typeface="+mj-ea"/>
                <a:ea typeface="+mj-ea"/>
              </a:rPr>
              <a:t>Tim</a:t>
            </a:r>
            <a:r>
              <a:rPr lang="zh-TW" altLang="en-US" sz="2400" dirty="0">
                <a:solidFill>
                  <a:schemeClr val="accent3"/>
                </a:solidFill>
                <a:latin typeface="+mj-ea"/>
                <a:ea typeface="+mj-ea"/>
              </a:rPr>
              <a:t>的防蚊液</a:t>
            </a:r>
          </a:p>
        </p:txBody>
      </p:sp>
    </p:spTree>
    <p:extLst>
      <p:ext uri="{BB962C8B-B14F-4D97-AF65-F5344CB8AC3E}">
        <p14:creationId xmlns:p14="http://schemas.microsoft.com/office/powerpoint/2010/main" val="13168976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標誌 的圖片&#10;&#10;自動產生的描述">
            <a:extLst>
              <a:ext uri="{FF2B5EF4-FFF2-40B4-BE49-F238E27FC236}">
                <a16:creationId xmlns:a16="http://schemas.microsoft.com/office/drawing/2014/main" id="{8B4EAD08-19C0-4BF3-90C3-13D0501A3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44" y="624547"/>
            <a:ext cx="3209925" cy="1885950"/>
          </a:xfrm>
          <a:prstGeom prst="rect">
            <a:avLst/>
          </a:prstGeom>
        </p:spPr>
      </p:pic>
      <p:pic>
        <p:nvPicPr>
          <p:cNvPr id="7" name="圖片 6" descr="一張含有 收據 的圖片&#10;&#10;自動產生的描述">
            <a:extLst>
              <a:ext uri="{FF2B5EF4-FFF2-40B4-BE49-F238E27FC236}">
                <a16:creationId xmlns:a16="http://schemas.microsoft.com/office/drawing/2014/main" id="{98F828B2-E847-47DA-9917-DBA0ABFFD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152" y="586447"/>
            <a:ext cx="3333750" cy="196215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944B95C-BDEC-4E74-8392-9C9B72132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286" y="3660384"/>
            <a:ext cx="3248025" cy="1962150"/>
          </a:xfrm>
          <a:prstGeom prst="rect">
            <a:avLst/>
          </a:prstGeom>
        </p:spPr>
      </p:pic>
      <p:pic>
        <p:nvPicPr>
          <p:cNvPr id="9" name="圖片 8" descr="一張含有 收據, 文字 的圖片&#10;&#10;自動產生的描述">
            <a:extLst>
              <a:ext uri="{FF2B5EF4-FFF2-40B4-BE49-F238E27FC236}">
                <a16:creationId xmlns:a16="http://schemas.microsoft.com/office/drawing/2014/main" id="{64FEEA7C-3C47-4A25-91EF-642B3F57AB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44258" y="3660384"/>
            <a:ext cx="327660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19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255BDB2-10A9-460E-A567-A61230755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9800" y="847725"/>
            <a:ext cx="3171825" cy="1990725"/>
          </a:xfrm>
          <a:prstGeom prst="rect">
            <a:avLst/>
          </a:prstGeom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5B851A6A-594C-4DBE-9DDF-D9B81873E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2" y="590549"/>
            <a:ext cx="3295650" cy="20193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35E3357-0259-44B6-8987-0571C33BE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19326" y="4086224"/>
            <a:ext cx="3190875" cy="195262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C180CBA-1968-4F0C-9AC4-CF09A8DAC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6000" y="3900487"/>
            <a:ext cx="32956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39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677E708-EEE9-40F0-9DF8-5E63E2960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76" y="333373"/>
            <a:ext cx="3209925" cy="1971675"/>
          </a:xfrm>
          <a:prstGeom prst="rect">
            <a:avLst/>
          </a:prstGeom>
        </p:spPr>
      </p:pic>
      <p:pic>
        <p:nvPicPr>
          <p:cNvPr id="7" name="圖片 6" descr="一張含有 食物 的圖片&#10;&#10;自動產生的描述">
            <a:extLst>
              <a:ext uri="{FF2B5EF4-FFF2-40B4-BE49-F238E27FC236}">
                <a16:creationId xmlns:a16="http://schemas.microsoft.com/office/drawing/2014/main" id="{D7D626F6-594C-4357-B240-C77E13FC8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801" y="333373"/>
            <a:ext cx="3314700" cy="203835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8FBD6DD-4194-465D-AEA0-F71F6F2CC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76" y="3548065"/>
            <a:ext cx="3276600" cy="2009775"/>
          </a:xfrm>
          <a:prstGeom prst="rect">
            <a:avLst/>
          </a:prstGeom>
        </p:spPr>
      </p:pic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AAA66EB4-8847-4509-AB68-F6D981D6E5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84199" y="3890965"/>
            <a:ext cx="326707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203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收據 的圖片&#10;&#10;自動產生的描述">
            <a:extLst>
              <a:ext uri="{FF2B5EF4-FFF2-40B4-BE49-F238E27FC236}">
                <a16:creationId xmlns:a16="http://schemas.microsoft.com/office/drawing/2014/main" id="{DBEC51DE-530A-44E4-899D-0FF49A5EE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0114" y="-1337747"/>
            <a:ext cx="3379898" cy="6846770"/>
          </a:xfrm>
          <a:prstGeom prst="rect">
            <a:avLst/>
          </a:prstGeom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D0F2F1E1-B122-41EB-8456-B9C761806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4195" y="1710711"/>
            <a:ext cx="3379898" cy="67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14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FC5326-BC94-47BB-A50E-61D2C5003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761" y="2484354"/>
            <a:ext cx="10363200" cy="1362456"/>
          </a:xfrm>
        </p:spPr>
        <p:txBody>
          <a:bodyPr/>
          <a:lstStyle/>
          <a:p>
            <a:pPr algn="ctr"/>
            <a:r>
              <a:rPr lang="en-US" altLang="zh-TW" sz="9600" dirty="0">
                <a:latin typeface="+mn-lt"/>
                <a:cs typeface="Aharoni" panose="020B0604020202020204" pitchFamily="2" charset="-79"/>
              </a:rPr>
              <a:t>The End</a:t>
            </a:r>
            <a:endParaRPr lang="zh-TW" altLang="en-US" sz="9600" dirty="0">
              <a:latin typeface="+mn-lt"/>
              <a:cs typeface="Aharoni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68510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98A692-D903-4103-998D-56C19957F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桃太郎與岡山</a:t>
            </a:r>
          </a:p>
        </p:txBody>
      </p:sp>
      <p:pic>
        <p:nvPicPr>
          <p:cNvPr id="6" name="桃太郎　ももたろう -- 名曲故事歌系列 (日語)">
            <a:hlinkClick r:id="" action="ppaction://media"/>
            <a:extLst>
              <a:ext uri="{FF2B5EF4-FFF2-40B4-BE49-F238E27FC236}">
                <a16:creationId xmlns:a16="http://schemas.microsoft.com/office/drawing/2014/main" id="{2B091216-EB8A-43EA-BF13-694AD9507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95250"/>
            <a:ext cx="609600" cy="609600"/>
          </a:xfrm>
          <a:prstGeom prst="rect">
            <a:avLst/>
          </a:prstGeom>
        </p:spPr>
      </p:pic>
      <p:pic>
        <p:nvPicPr>
          <p:cNvPr id="13" name="圖片 12" descr="一張含有 時鐘 的圖片&#10;&#10;自動產生的描述">
            <a:extLst>
              <a:ext uri="{FF2B5EF4-FFF2-40B4-BE49-F238E27FC236}">
                <a16:creationId xmlns:a16="http://schemas.microsoft.com/office/drawing/2014/main" id="{801B24D8-B777-4150-9CAD-5CB28AF06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20" y="3127471"/>
            <a:ext cx="3901755" cy="3379640"/>
          </a:xfrm>
          <a:prstGeom prst="rect">
            <a:avLst/>
          </a:prstGeom>
        </p:spPr>
      </p:pic>
      <p:pic>
        <p:nvPicPr>
          <p:cNvPr id="15" name="圖片 14" descr="一張含有 玩具, 房間, 畫畫 的圖片&#10;&#10;自動產生的描述">
            <a:extLst>
              <a:ext uri="{FF2B5EF4-FFF2-40B4-BE49-F238E27FC236}">
                <a16:creationId xmlns:a16="http://schemas.microsoft.com/office/drawing/2014/main" id="{1F504034-7F48-4A1A-B4B3-5AB364E1A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75" y="704850"/>
            <a:ext cx="8077225" cy="601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3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3AAA4404-0E5B-42C3-8686-C0CFA9793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51" y="976323"/>
            <a:ext cx="5238750" cy="3638550"/>
          </a:xfrm>
          <a:prstGeom prst="rect">
            <a:avLst/>
          </a:prstGeom>
        </p:spPr>
      </p:pic>
      <p:pic>
        <p:nvPicPr>
          <p:cNvPr id="6" name="圖片 5" descr="一張含有 桌, 電腦, 房間, 人 的圖片&#10;&#10;自動產生的描述">
            <a:extLst>
              <a:ext uri="{FF2B5EF4-FFF2-40B4-BE49-F238E27FC236}">
                <a16:creationId xmlns:a16="http://schemas.microsoft.com/office/drawing/2014/main" id="{52230181-1AD9-498E-8F36-F87E00F3F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5638" y="66686"/>
            <a:ext cx="3619500" cy="5438775"/>
          </a:xfrm>
          <a:prstGeom prst="rect">
            <a:avLst/>
          </a:prstGeom>
        </p:spPr>
      </p:pic>
      <p:pic>
        <p:nvPicPr>
          <p:cNvPr id="8" name="圖片 7" descr="一張含有 室內, 冰箱, 貓, 坐 的圖片&#10;&#10;自動產生的描述">
            <a:extLst>
              <a:ext uri="{FF2B5EF4-FFF2-40B4-BE49-F238E27FC236}">
                <a16:creationId xmlns:a16="http://schemas.microsoft.com/office/drawing/2014/main" id="{0AE59035-2292-4188-A165-8AAED73E8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7688" y="3171835"/>
            <a:ext cx="2333625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49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95A9CD3-77C0-43CF-87FB-0FC551492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36" y="2759780"/>
            <a:ext cx="10363200" cy="1362456"/>
          </a:xfrm>
        </p:spPr>
        <p:txBody>
          <a:bodyPr/>
          <a:lstStyle/>
          <a:p>
            <a:r>
              <a:rPr lang="zh-TW" altLang="en-US" sz="9600" dirty="0"/>
              <a:t>十五年交流回顧</a:t>
            </a:r>
          </a:p>
        </p:txBody>
      </p:sp>
    </p:spTree>
    <p:extLst>
      <p:ext uri="{BB962C8B-B14F-4D97-AF65-F5344CB8AC3E}">
        <p14:creationId xmlns:p14="http://schemas.microsoft.com/office/powerpoint/2010/main" val="390766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內容版面配置區 2">
            <a:extLst>
              <a:ext uri="{FF2B5EF4-FFF2-40B4-BE49-F238E27FC236}">
                <a16:creationId xmlns:a16="http://schemas.microsoft.com/office/drawing/2014/main" id="{21123CB2-848D-4C06-A520-F51D8F8EF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425" y="539761"/>
            <a:ext cx="6783388" cy="106521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TW" altLang="en-US" sz="4400" b="1" dirty="0"/>
              <a:t>與日本 岡山中央社 往來史</a:t>
            </a:r>
            <a:endParaRPr lang="en-US" altLang="zh-TW" sz="4400" b="1" dirty="0"/>
          </a:p>
          <a:p>
            <a:pPr>
              <a:buFont typeface="Arial" panose="020B0604020202020204" pitchFamily="34" charset="0"/>
              <a:buNone/>
            </a:pPr>
            <a:endParaRPr lang="en-US" altLang="zh-TW" sz="4400" b="1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FFE416-E808-48D7-92EA-8E8662EACC22}"/>
              </a:ext>
            </a:extLst>
          </p:cNvPr>
          <p:cNvSpPr txBox="1"/>
          <p:nvPr/>
        </p:nvSpPr>
        <p:spPr>
          <a:xfrm>
            <a:off x="7184687" y="1068129"/>
            <a:ext cx="5007313" cy="8617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TW" sz="2500" dirty="0"/>
              <a:t>2006</a:t>
            </a:r>
            <a:r>
              <a:rPr lang="zh-TW" altLang="en-US" sz="2500" dirty="0"/>
              <a:t>年</a:t>
            </a:r>
            <a:r>
              <a:rPr lang="en-US" altLang="zh-TW" sz="2500" dirty="0"/>
              <a:t>12</a:t>
            </a:r>
            <a:r>
              <a:rPr lang="zh-TW" altLang="en-US" sz="2500" dirty="0"/>
              <a:t>月</a:t>
            </a:r>
            <a:r>
              <a:rPr lang="en-US" altLang="zh-TW" sz="2500" dirty="0"/>
              <a:t>20-24</a:t>
            </a:r>
            <a:r>
              <a:rPr lang="zh-TW" altLang="en-US" sz="2500" dirty="0"/>
              <a:t>日</a:t>
            </a:r>
            <a:endParaRPr lang="en-US" altLang="zh-TW" sz="2500" dirty="0"/>
          </a:p>
          <a:p>
            <a:pPr>
              <a:defRPr/>
            </a:pPr>
            <a:r>
              <a:rPr lang="en-US" altLang="zh-TW" sz="2500" dirty="0" err="1"/>
              <a:t>P.P.Case</a:t>
            </a:r>
            <a:r>
              <a:rPr lang="zh-TW" altLang="en-US" sz="2500" dirty="0"/>
              <a:t>帶團拜訪日本岡山中央社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7E8D5B8-A8AD-47A3-A6A4-C6EB7E038B6B}"/>
              </a:ext>
            </a:extLst>
          </p:cNvPr>
          <p:cNvSpPr/>
          <p:nvPr/>
        </p:nvSpPr>
        <p:spPr>
          <a:xfrm>
            <a:off x="6805534" y="314792"/>
            <a:ext cx="511164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2006-2007</a:t>
            </a:r>
            <a:r>
              <a:rPr lang="zh-TW" alt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年</a:t>
            </a:r>
          </a:p>
        </p:txBody>
      </p:sp>
      <p:pic>
        <p:nvPicPr>
          <p:cNvPr id="8" name="Picture 4" descr="D:\土城中央社-歷屆\第10屆2006-2007-Case\第十屆\拜訪日本岡山中央扶輪社-12月20-24日\CIMG9516.JPG">
            <a:extLst>
              <a:ext uri="{FF2B5EF4-FFF2-40B4-BE49-F238E27FC236}">
                <a16:creationId xmlns:a16="http://schemas.microsoft.com/office/drawing/2014/main" id="{E50ACA88-9318-4A44-BB01-DD78C1B98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1" b="11897"/>
          <a:stretch>
            <a:fillRect/>
          </a:stretch>
        </p:blipFill>
        <p:spPr bwMode="auto">
          <a:xfrm>
            <a:off x="1267972" y="1929903"/>
            <a:ext cx="8720089" cy="453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土城中央社-歷屆\第10屆2006-2007-Case\第十屆\拜訪日本岡山中央扶輪社-12月20-24日\CIMG9831.JPG">
            <a:extLst>
              <a:ext uri="{FF2B5EF4-FFF2-40B4-BE49-F238E27FC236}">
                <a16:creationId xmlns:a16="http://schemas.microsoft.com/office/drawing/2014/main" id="{F597B019-E86F-4EA7-9C93-FE0A974126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800100"/>
            <a:ext cx="9201149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863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70C17527-AA9E-4008-8123-0944706F437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584961" y="1"/>
            <a:ext cx="3578400" cy="6857998"/>
          </a:xfrm>
          <a:prstGeom prst="rect">
            <a:avLst/>
          </a:prstGeom>
        </p:spPr>
      </p:pic>
      <p:pic>
        <p:nvPicPr>
          <p:cNvPr id="8" name="圖片 7" descr="一張含有 相片, 男人, 廚房, 桌 的圖片&#10;&#10;自動產生的描述">
            <a:extLst>
              <a:ext uri="{FF2B5EF4-FFF2-40B4-BE49-F238E27FC236}">
                <a16:creationId xmlns:a16="http://schemas.microsoft.com/office/drawing/2014/main" id="{5E2A4473-4C9F-43DF-B90C-BA6567E10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177" y="0"/>
            <a:ext cx="357854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962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283</Words>
  <Application>Microsoft Office PowerPoint</Application>
  <PresentationFormat>寬螢幕</PresentationFormat>
  <Paragraphs>47</Paragraphs>
  <Slides>37</Slides>
  <Notes>0</Notes>
  <HiddenSlides>0</HiddenSlides>
  <MMClips>1</MMClips>
  <ScaleCrop>false</ScaleCrop>
  <HeadingPairs>
    <vt:vector size="8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  <vt:variant>
        <vt:lpstr>自訂放映</vt:lpstr>
      </vt:variant>
      <vt:variant>
        <vt:i4>1</vt:i4>
      </vt:variant>
    </vt:vector>
  </HeadingPairs>
  <TitlesOfParts>
    <vt:vector size="45" baseType="lpstr">
      <vt:lpstr>微軟正黑體</vt:lpstr>
      <vt:lpstr>Arial</vt:lpstr>
      <vt:lpstr>Calibri</vt:lpstr>
      <vt:lpstr>Constantia</vt:lpstr>
      <vt:lpstr>Segoe Print</vt:lpstr>
      <vt:lpstr>Wingdings 2</vt:lpstr>
      <vt:lpstr>流線</vt:lpstr>
      <vt:lpstr>日本岡山中央扶輪社 往來十五年回顧</vt:lpstr>
      <vt:lpstr>緣起…..</vt:lpstr>
      <vt:lpstr>初訪…..</vt:lpstr>
      <vt:lpstr>桃太郎與岡山</vt:lpstr>
      <vt:lpstr>PowerPoint 簡報</vt:lpstr>
      <vt:lpstr>十五年交流回顧</vt:lpstr>
      <vt:lpstr>PowerPoint 簡報</vt:lpstr>
      <vt:lpstr>PowerPoint 簡報</vt:lpstr>
      <vt:lpstr>PowerPoint 簡報</vt:lpstr>
      <vt:lpstr>PowerPoint 簡報</vt:lpstr>
      <vt:lpstr>PowerPoint 簡報</vt:lpstr>
      <vt:lpstr>日本的介護保險制度介紹</vt:lpstr>
      <vt:lpstr>PowerPoint 簡報</vt:lpstr>
      <vt:lpstr>2010-2011年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創造扶輪價值</vt:lpstr>
      <vt:lpstr>PowerPoint 簡報</vt:lpstr>
      <vt:lpstr>PowerPoint 簡報</vt:lpstr>
      <vt:lpstr>PowerPoint 簡報</vt:lpstr>
      <vt:lpstr>PowerPoint 簡報</vt:lpstr>
      <vt:lpstr>PowerPoint 簡報</vt:lpstr>
      <vt:lpstr>The End</vt:lpstr>
      <vt:lpstr>自訂放映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一個也不能少 ~豐田兒童少棒之家~</dc:title>
  <dc:creator/>
  <cp:lastModifiedBy/>
  <cp:revision>11</cp:revision>
  <dcterms:created xsi:type="dcterms:W3CDTF">2013-07-23T15:30:22Z</dcterms:created>
  <dcterms:modified xsi:type="dcterms:W3CDTF">2020-03-05T01:44:55Z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